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71" r:id="rId5"/>
    <p:sldId id="294" r:id="rId6"/>
    <p:sldId id="296" r:id="rId7"/>
    <p:sldId id="295" r:id="rId8"/>
    <p:sldId id="293" r:id="rId9"/>
    <p:sldId id="283" r:id="rId10"/>
    <p:sldId id="292" r:id="rId11"/>
    <p:sldId id="282" r:id="rId12"/>
    <p:sldId id="270" r:id="rId13"/>
    <p:sldId id="297" r:id="rId14"/>
    <p:sldId id="288" r:id="rId15"/>
    <p:sldId id="287" r:id="rId16"/>
  </p:sldIdLst>
  <p:sldSz cx="9144000" cy="6858000" type="screen4x3"/>
  <p:notesSz cx="6669088" cy="9926638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C0DDDBE-FF10-AB50-6CF2-EF692D945724}" v="3" dt="2025-11-18T14:52:41.1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59" autoAdjust="0"/>
    <p:restoredTop sz="86331" autoAdjust="0"/>
  </p:normalViewPr>
  <p:slideViewPr>
    <p:cSldViewPr>
      <p:cViewPr varScale="1">
        <p:scale>
          <a:sx n="66" d="100"/>
          <a:sy n="66" d="100"/>
        </p:scale>
        <p:origin x="105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4" d="100"/>
          <a:sy n="64" d="100"/>
        </p:scale>
        <p:origin x="-2988" y="-126"/>
      </p:cViewPr>
      <p:guideLst>
        <p:guide orient="horz" pos="3127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0B66958-E8CC-57E5-782C-6AE7D5828B1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838" cy="496888"/>
          </a:xfrm>
          <a:prstGeom prst="rect">
            <a:avLst/>
          </a:prstGeom>
        </p:spPr>
        <p:txBody>
          <a:bodyPr vert="horz" lIns="93113" tIns="46557" rIns="93113" bIns="46557" rtlCol="0"/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F4034C5-A3E9-97C9-DB28-6DC7E78441B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776663" y="0"/>
            <a:ext cx="2890837" cy="496888"/>
          </a:xfrm>
          <a:prstGeom prst="rect">
            <a:avLst/>
          </a:prstGeom>
        </p:spPr>
        <p:txBody>
          <a:bodyPr vert="horz" lIns="93113" tIns="46557" rIns="93113" bIns="46557" rtlCol="0"/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CDA5EC67-B92A-4F96-9B91-915FEC0AA2EF}" type="datetimeFigureOut">
              <a:rPr lang="en-GB"/>
              <a:pPr>
                <a:defRPr/>
              </a:pPr>
              <a:t>18/11/2025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45ED3C-4A6C-8868-048D-CCF1920C44E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890838" cy="496887"/>
          </a:xfrm>
          <a:prstGeom prst="rect">
            <a:avLst/>
          </a:prstGeom>
        </p:spPr>
        <p:txBody>
          <a:bodyPr vert="horz" lIns="93113" tIns="46557" rIns="93113" bIns="46557" rtlCol="0" anchor="b"/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9794D6-0CAC-B3E6-9962-509673F34CA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76663" y="9428163"/>
            <a:ext cx="2890837" cy="496887"/>
          </a:xfrm>
          <a:prstGeom prst="rect">
            <a:avLst/>
          </a:prstGeom>
        </p:spPr>
        <p:txBody>
          <a:bodyPr vert="horz" wrap="square" lIns="93113" tIns="46557" rIns="93113" bIns="46557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5184D966-F4CE-44F7-93BF-7EB3C3F56B4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37A5F429-AACC-9FAC-6E45-C496E9F449C4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13" tIns="46557" rIns="93113" bIns="46557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4562BE6D-0EB0-F22F-AF03-AB7A61F3FCF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6663" y="0"/>
            <a:ext cx="2890837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13" tIns="46557" rIns="93113" bIns="46557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AEE3B9FE-1A0A-B31D-6AFB-ADD1A7318464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4075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8437" name="Rectangle 5">
            <a:extLst>
              <a:ext uri="{FF2B5EF4-FFF2-40B4-BE49-F238E27FC236}">
                <a16:creationId xmlns:a16="http://schemas.microsoft.com/office/drawing/2014/main" id="{46F23BCE-C131-DDDC-F9CB-0BC35B6914D2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750" y="4716463"/>
            <a:ext cx="5335588" cy="4465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13" tIns="46557" rIns="93113" bIns="4655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18438" name="Rectangle 6">
            <a:extLst>
              <a:ext uri="{FF2B5EF4-FFF2-40B4-BE49-F238E27FC236}">
                <a16:creationId xmlns:a16="http://schemas.microsoft.com/office/drawing/2014/main" id="{3F1C346A-0D85-B0DA-C88C-D24C0D040F5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890838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13" tIns="46557" rIns="93113" bIns="46557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439" name="Rectangle 7">
            <a:extLst>
              <a:ext uri="{FF2B5EF4-FFF2-40B4-BE49-F238E27FC236}">
                <a16:creationId xmlns:a16="http://schemas.microsoft.com/office/drawing/2014/main" id="{DA680242-301D-0A00-E935-FCD65E611D5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6663" y="9428163"/>
            <a:ext cx="2890837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13" tIns="46557" rIns="93113" bIns="46557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B83C3D1C-7085-42FE-A0F3-7D03DFDD87E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>
            <a:extLst>
              <a:ext uri="{FF2B5EF4-FFF2-40B4-BE49-F238E27FC236}">
                <a16:creationId xmlns:a16="http://schemas.microsoft.com/office/drawing/2014/main" id="{696DCE0C-525D-C3E2-C432-E593B097336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55650" indent="-29051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63638" indent="-231775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28775" indent="-231775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93913" indent="-231775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51113" indent="-2317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08313" indent="-2317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65513" indent="-2317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22713" indent="-2317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6F1705C-1733-4CD2-9F58-70A0701A0D07}" type="slidenum">
              <a:rPr lang="en-GB" altLang="en-US"/>
              <a:pPr>
                <a:spcBef>
                  <a:spcPct val="0"/>
                </a:spcBef>
              </a:pPr>
              <a:t>1</a:t>
            </a:fld>
            <a:endParaRPr lang="en-GB" altLang="en-US"/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202430E2-5257-AED1-7E19-E807976E6F0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078EA25E-38CE-89C2-E7BC-A47A757E44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1D127B37-505A-110A-9033-29FA99026BE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7AD7A4B2-4994-E8D9-8F63-AB7C4D2797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5849D7C1-329E-18DE-518B-E53E5206E9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919EA50-4868-41BF-8A55-8EDAD8E60E44}" type="slidenum">
              <a:rPr lang="en-GB" altLang="en-US"/>
              <a:pPr/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160347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1D127B37-505A-110A-9033-29FA99026BE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7AD7A4B2-4994-E8D9-8F63-AB7C4D2797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5849D7C1-329E-18DE-518B-E53E5206E9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919EA50-4868-41BF-8A55-8EDAD8E60E44}" type="slidenum">
              <a:rPr lang="en-GB" altLang="en-US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902240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1D127B37-505A-110A-9033-29FA99026BE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7AD7A4B2-4994-E8D9-8F63-AB7C4D2797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5849D7C1-329E-18DE-518B-E53E5206E9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919EA50-4868-41BF-8A55-8EDAD8E60E44}" type="slidenum">
              <a:rPr lang="en-GB" altLang="en-US"/>
              <a:pPr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636212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1D127B37-505A-110A-9033-29FA99026BE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7AD7A4B2-4994-E8D9-8F63-AB7C4D2797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5849D7C1-329E-18DE-518B-E53E5206E9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919EA50-4868-41BF-8A55-8EDAD8E60E44}" type="slidenum">
              <a:rPr lang="en-GB" altLang="en-US"/>
              <a:pPr/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553010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>
            <a:extLst>
              <a:ext uri="{FF2B5EF4-FFF2-40B4-BE49-F238E27FC236}">
                <a16:creationId xmlns:a16="http://schemas.microsoft.com/office/drawing/2014/main" id="{EB1A0EA7-D01F-F84C-D773-074734D05D4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9" name="Notes Placeholder 2">
            <a:extLst>
              <a:ext uri="{FF2B5EF4-FFF2-40B4-BE49-F238E27FC236}">
                <a16:creationId xmlns:a16="http://schemas.microsoft.com/office/drawing/2014/main" id="{64C60CBE-8E77-0484-4295-50C98DACEB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>
                <a:latin typeface="Arial" panose="020B0604020202020204" pitchFamily="34" charset="0"/>
              </a:rPr>
              <a:t>Caring school – many comments from outside professionals and public about how caring we all are.</a:t>
            </a:r>
          </a:p>
        </p:txBody>
      </p:sp>
      <p:sp>
        <p:nvSpPr>
          <p:cNvPr id="9220" name="Slide Number Placeholder 3">
            <a:extLst>
              <a:ext uri="{FF2B5EF4-FFF2-40B4-BE49-F238E27FC236}">
                <a16:creationId xmlns:a16="http://schemas.microsoft.com/office/drawing/2014/main" id="{C498B0B3-04F0-8C97-3218-DFF34B8D90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E437EA4-7FDB-4D7D-9FFA-6CD2E78248C7}" type="slidenum">
              <a:rPr lang="en-GB" altLang="en-US"/>
              <a:pPr/>
              <a:t>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>
            <a:extLst>
              <a:ext uri="{FF2B5EF4-FFF2-40B4-BE49-F238E27FC236}">
                <a16:creationId xmlns:a16="http://schemas.microsoft.com/office/drawing/2014/main" id="{EB1A0EA7-D01F-F84C-D773-074734D05D4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9" name="Notes Placeholder 2">
            <a:extLst>
              <a:ext uri="{FF2B5EF4-FFF2-40B4-BE49-F238E27FC236}">
                <a16:creationId xmlns:a16="http://schemas.microsoft.com/office/drawing/2014/main" id="{64C60CBE-8E77-0484-4295-50C98DACEB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>
                <a:latin typeface="Arial" panose="020B0604020202020204" pitchFamily="34" charset="0"/>
              </a:rPr>
              <a:t>Caring school – many comments from outside professionals and public about how caring we all are.</a:t>
            </a:r>
          </a:p>
        </p:txBody>
      </p:sp>
      <p:sp>
        <p:nvSpPr>
          <p:cNvPr id="9220" name="Slide Number Placeholder 3">
            <a:extLst>
              <a:ext uri="{FF2B5EF4-FFF2-40B4-BE49-F238E27FC236}">
                <a16:creationId xmlns:a16="http://schemas.microsoft.com/office/drawing/2014/main" id="{C498B0B3-04F0-8C97-3218-DFF34B8D90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E437EA4-7FDB-4D7D-9FFA-6CD2E78248C7}" type="slidenum">
              <a:rPr lang="en-GB" altLang="en-US"/>
              <a:pPr/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102288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>
            <a:extLst>
              <a:ext uri="{FF2B5EF4-FFF2-40B4-BE49-F238E27FC236}">
                <a16:creationId xmlns:a16="http://schemas.microsoft.com/office/drawing/2014/main" id="{580E3833-1197-FC3B-0219-B523E51446E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7" name="Notes Placeholder 2">
            <a:extLst>
              <a:ext uri="{FF2B5EF4-FFF2-40B4-BE49-F238E27FC236}">
                <a16:creationId xmlns:a16="http://schemas.microsoft.com/office/drawing/2014/main" id="{C862BC21-E679-935B-1435-23709D5D4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>
                <a:latin typeface="Arial" panose="020B0604020202020204" pitchFamily="34" charset="0"/>
              </a:rPr>
              <a:t>Faith claim – refer to admissions policy - point 3.</a:t>
            </a:r>
          </a:p>
        </p:txBody>
      </p:sp>
      <p:sp>
        <p:nvSpPr>
          <p:cNvPr id="11268" name="Slide Number Placeholder 3">
            <a:extLst>
              <a:ext uri="{FF2B5EF4-FFF2-40B4-BE49-F238E27FC236}">
                <a16:creationId xmlns:a16="http://schemas.microsoft.com/office/drawing/2014/main" id="{965CCF45-767F-01D9-07B0-F516580C94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AAA56CA-295D-4936-BA34-207CB6407609}" type="slidenum">
              <a:rPr lang="en-GB" altLang="en-US"/>
              <a:pPr/>
              <a:t>8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AE7FFFC1-1F14-6E41-FBB9-17E5B6E995A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4DCB85B7-45BD-0681-C14E-45CDAE683B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8AFD9752-2D12-9B3A-42F9-1A3855CF14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6093372-0B5A-4291-835E-86D967EC528B}" type="slidenum">
              <a:rPr lang="en-GB" altLang="en-US"/>
              <a:pPr/>
              <a:t>9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>
            <a:extLst>
              <a:ext uri="{FF2B5EF4-FFF2-40B4-BE49-F238E27FC236}">
                <a16:creationId xmlns:a16="http://schemas.microsoft.com/office/drawing/2014/main" id="{696DCE0C-525D-C3E2-C432-E593B097336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55650" indent="-29051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63638" indent="-231775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28775" indent="-231775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93913" indent="-231775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51113" indent="-2317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08313" indent="-2317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65513" indent="-2317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922713" indent="-2317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6F1705C-1733-4CD2-9F58-70A0701A0D07}" type="slidenum">
              <a:rPr lang="en-GB" altLang="en-US"/>
              <a:pPr>
                <a:spcBef>
                  <a:spcPct val="0"/>
                </a:spcBef>
              </a:pPr>
              <a:t>10</a:t>
            </a:fld>
            <a:endParaRPr lang="en-GB" altLang="en-US"/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202430E2-5257-AED1-7E19-E807976E6F0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078EA25E-38CE-89C2-E7BC-A47A757E44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8771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AE7FFFC1-1F14-6E41-FBB9-17E5B6E995A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4DCB85B7-45BD-0681-C14E-45CDAE683B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8AFD9752-2D12-9B3A-42F9-1A3855CF14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6093372-0B5A-4291-835E-86D967EC528B}" type="slidenum">
              <a:rPr lang="en-GB" altLang="en-US"/>
              <a:pPr/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069536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1D127B37-505A-110A-9033-29FA99026BE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7AD7A4B2-4994-E8D9-8F63-AB7C4D2797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9600" dirty="0">
                <a:latin typeface="NTFPreCursivefk"/>
              </a:rPr>
              <a:t>First distance on the waiting list was 240m from school and the furthest distance was 5006m.</a:t>
            </a:r>
            <a:endParaRPr lang="en-GB" altLang="en-US" sz="9600" dirty="0">
              <a:latin typeface="NTFPreCursivefk" panose="03000400000000000000" pitchFamily="66" charset="0"/>
            </a:endParaRPr>
          </a:p>
          <a:p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5849D7C1-329E-18DE-518B-E53E5206E9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919EA50-4868-41BF-8A55-8EDAD8E60E44}" type="slidenum">
              <a:rPr lang="en-GB" altLang="en-US"/>
              <a:pPr/>
              <a:t>12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F8983B5-9D23-B844-9DB8-CC0120B1554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624837B-8B37-2D15-7550-3B25F31BBE2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71827E9-F200-D6C8-F5E4-F0099BC2A2F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803287C-81DF-4A13-BEF6-F76D5ADA0E0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15370209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144CB5C-F2E1-1450-AD3A-57AE30DA89B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90B98E8-9C16-1AC0-537F-E4B52736192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D158DD3-F2AF-A6F6-5DDC-92E7BD9C9D6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BD4706-0166-4A4E-8FBB-54A4BA75309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36200549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04C0308-A2AD-FEB8-627D-6564D55197F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7197209-6BDE-9AAF-2F7F-D1A90C130DD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58A7B3A-A803-89FF-4E19-998355EE00B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C9F913-3BD3-465F-9061-E0F7C2AA88C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91364636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AF3DDDB-4C39-1C70-CF08-1741A3A145A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5351FCD-4AAD-340E-8E9C-86582500A9A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BF4F8DA-B704-5122-5887-682C8516BC9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507717-CE3F-470B-BA5F-39F566D5A66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07248060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B8A054E0-DA28-461E-94AE-DC3E145AC1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DEB29427-29B5-8593-2AE7-AA470FB0095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C6BBD403-C34C-8E69-748C-41014FCB496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9B4E5B-D13B-44D1-AA2E-67AECD5741D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96545343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8B272989-6C98-BA40-EE80-A085E20278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12F4592-9728-29F4-BDAE-AF98A969CB7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F370784-1104-117E-BDAC-35F436DF817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801DF6-3324-454F-B005-FA9C257EC0C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25422399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DF609378-A0D4-68D1-C30F-30CA6C67CE4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D827F817-1C11-4AFC-0F2B-7EF0A1337E0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F14D55B6-73E1-48D4-0E16-016D05A56A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A7CCE3-C043-4349-B067-BD9CD1FC8B4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13071275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0867485-FCEF-EED8-C2E3-52375303CA8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2DD1B1C-C440-17D9-341B-C2F90CECD89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0764075-BEF4-6EED-3657-150BF807E6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7D1A7A-0759-4C31-AD4E-AE8D27A7E47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98616105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6D187F-5A10-2CB7-28B2-48CC4668059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FABF4C0-3BC2-21BA-D6BC-E2DB6788A50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7F1B116-4EC6-E5C7-B3D8-BE863BAD2F9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72D592-A172-4D9E-8915-7D0C25E31A1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32356620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646E084-FA87-5499-C3DF-5BCFBFA0D94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A1CE451-4690-FC37-377B-88D40772F0F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E6372B1-E6F2-3258-9CEB-DADC71D549D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BC7BB9-9ABB-4E34-B237-057EAE105CE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1940502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2ED3015-6A19-AE5B-90FF-86DCEB02424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863801B-F746-8C84-314A-5828B93B22D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D9E4778-A9CD-D76F-AF8B-6BEB4A01B86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FDB627-24B2-4DE9-B443-CA132D952EA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8386540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562C6BD4-C6BE-0E1B-5BB3-2DFEA36DD1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FC5F859-E338-2DF2-B754-710081FF10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0294A846-67E2-E5A8-C014-BCEBEAC406F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82CBC819-44E1-671C-85CD-3B292F80ED23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8F6E839-175A-5D3B-E718-92BA34DD851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45CC500F-0712-4A5B-8968-19229047005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-petersce.bham.sch.uk/" TargetMode="External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395" name="Rectangle 16394">
            <a:extLst>
              <a:ext uri="{FF2B5EF4-FFF2-40B4-BE49-F238E27FC236}">
                <a16:creationId xmlns:a16="http://schemas.microsoft.com/office/drawing/2014/main" id="{638B61BD-0EE1-4D29-B894-126CD61C5D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97" name="Freeform: Shape 16396">
            <a:extLst>
              <a:ext uri="{FF2B5EF4-FFF2-40B4-BE49-F238E27FC236}">
                <a16:creationId xmlns:a16="http://schemas.microsoft.com/office/drawing/2014/main" id="{BBC14DD5-C584-4158-BF76-ECE3C6DB4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5947992 w 12192000"/>
              <a:gd name="connsiteY0" fmla="*/ 2457985 h 6858000"/>
              <a:gd name="connsiteX1" fmla="*/ 5926156 w 12192000"/>
              <a:gd name="connsiteY1" fmla="*/ 2472983 h 6858000"/>
              <a:gd name="connsiteX2" fmla="*/ 6047792 w 12192000"/>
              <a:gd name="connsiteY2" fmla="*/ 2529213 h 6858000"/>
              <a:gd name="connsiteX3" fmla="*/ 5857576 w 12192000"/>
              <a:gd name="connsiteY3" fmla="*/ 2499619 h 6858000"/>
              <a:gd name="connsiteX4" fmla="*/ 5854328 w 12192000"/>
              <a:gd name="connsiteY4" fmla="*/ 2518740 h 6858000"/>
              <a:gd name="connsiteX5" fmla="*/ 6070351 w 12192000"/>
              <a:gd name="connsiteY5" fmla="*/ 2591134 h 6858000"/>
              <a:gd name="connsiteX6" fmla="*/ 6051040 w 12192000"/>
              <a:gd name="connsiteY6" fmla="*/ 2602290 h 6858000"/>
              <a:gd name="connsiteX7" fmla="*/ 5936261 w 12192000"/>
              <a:gd name="connsiteY7" fmla="*/ 2574288 h 6858000"/>
              <a:gd name="connsiteX8" fmla="*/ 5913160 w 12192000"/>
              <a:gd name="connsiteY8" fmla="*/ 2581573 h 6858000"/>
              <a:gd name="connsiteX9" fmla="*/ 5924531 w 12192000"/>
              <a:gd name="connsiteY9" fmla="*/ 2615492 h 6858000"/>
              <a:gd name="connsiteX10" fmla="*/ 5974341 w 12192000"/>
              <a:gd name="connsiteY10" fmla="*/ 2628696 h 6858000"/>
              <a:gd name="connsiteX11" fmla="*/ 6051944 w 12192000"/>
              <a:gd name="connsiteY11" fmla="*/ 2708377 h 6858000"/>
              <a:gd name="connsiteX12" fmla="*/ 5934457 w 12192000"/>
              <a:gd name="connsiteY12" fmla="*/ 2698814 h 6858000"/>
              <a:gd name="connsiteX13" fmla="*/ 5913702 w 12192000"/>
              <a:gd name="connsiteY13" fmla="*/ 2718165 h 6858000"/>
              <a:gd name="connsiteX14" fmla="*/ 5905761 w 12192000"/>
              <a:gd name="connsiteY14" fmla="*/ 2743207 h 6858000"/>
              <a:gd name="connsiteX15" fmla="*/ 5860282 w 12192000"/>
              <a:gd name="connsiteY15" fmla="*/ 2763923 h 6858000"/>
              <a:gd name="connsiteX16" fmla="*/ 5931750 w 12192000"/>
              <a:gd name="connsiteY16" fmla="*/ 2787144 h 6858000"/>
              <a:gd name="connsiteX17" fmla="*/ 5855409 w 12192000"/>
              <a:gd name="connsiteY17" fmla="*/ 2787144 h 6858000"/>
              <a:gd name="connsiteX18" fmla="*/ 5767701 w 12192000"/>
              <a:gd name="connsiteY18" fmla="*/ 2771209 h 6858000"/>
              <a:gd name="connsiteX19" fmla="*/ 5674216 w 12192000"/>
              <a:gd name="connsiteY19" fmla="*/ 2776216 h 6858000"/>
              <a:gd name="connsiteX20" fmla="*/ 5487249 w 12192000"/>
              <a:gd name="connsiteY20" fmla="*/ 2746850 h 6858000"/>
              <a:gd name="connsiteX21" fmla="*/ 5398276 w 12192000"/>
              <a:gd name="connsiteY21" fmla="*/ 2748898 h 6858000"/>
              <a:gd name="connsiteX22" fmla="*/ 5892947 w 12192000"/>
              <a:gd name="connsiteY22" fmla="*/ 2946502 h 6858000"/>
              <a:gd name="connsiteX23" fmla="*/ 5867682 w 12192000"/>
              <a:gd name="connsiteY23" fmla="*/ 2989983 h 6858000"/>
              <a:gd name="connsiteX24" fmla="*/ 5971273 w 12192000"/>
              <a:gd name="connsiteY24" fmla="*/ 3037335 h 6858000"/>
              <a:gd name="connsiteX25" fmla="*/ 5996719 w 12192000"/>
              <a:gd name="connsiteY25" fmla="*/ 3084231 h 6858000"/>
              <a:gd name="connsiteX26" fmla="*/ 5964776 w 12192000"/>
              <a:gd name="connsiteY26" fmla="*/ 3080134 h 6858000"/>
              <a:gd name="connsiteX27" fmla="*/ 5937344 w 12192000"/>
              <a:gd name="connsiteY27" fmla="*/ 3089012 h 6858000"/>
              <a:gd name="connsiteX28" fmla="*/ 5948713 w 12192000"/>
              <a:gd name="connsiteY28" fmla="*/ 3148657 h 6858000"/>
              <a:gd name="connsiteX29" fmla="*/ 6095075 w 12192000"/>
              <a:gd name="connsiteY29" fmla="*/ 3225605 h 6858000"/>
              <a:gd name="connsiteX30" fmla="*/ 6108249 w 12192000"/>
              <a:gd name="connsiteY30" fmla="*/ 3250646 h 6858000"/>
              <a:gd name="connsiteX31" fmla="*/ 6090744 w 12192000"/>
              <a:gd name="connsiteY31" fmla="*/ 3268403 h 6858000"/>
              <a:gd name="connsiteX32" fmla="*/ 6043461 w 12192000"/>
              <a:gd name="connsiteY32" fmla="*/ 3277509 h 6858000"/>
              <a:gd name="connsiteX33" fmla="*/ 6109692 w 12192000"/>
              <a:gd name="connsiteY33" fmla="*/ 3362879 h 6858000"/>
              <a:gd name="connsiteX34" fmla="*/ 6133877 w 12192000"/>
              <a:gd name="connsiteY34" fmla="*/ 3386554 h 6858000"/>
              <a:gd name="connsiteX35" fmla="*/ 6175205 w 12192000"/>
              <a:gd name="connsiteY35" fmla="*/ 3423208 h 6858000"/>
              <a:gd name="connsiteX36" fmla="*/ 6175926 w 12192000"/>
              <a:gd name="connsiteY36" fmla="*/ 3434363 h 6858000"/>
              <a:gd name="connsiteX37" fmla="*/ 6119620 w 12192000"/>
              <a:gd name="connsiteY37" fmla="*/ 3473747 h 6858000"/>
              <a:gd name="connsiteX38" fmla="*/ 6018015 w 12192000"/>
              <a:gd name="connsiteY38" fmla="*/ 3463046 h 6858000"/>
              <a:gd name="connsiteX39" fmla="*/ 6168166 w 12192000"/>
              <a:gd name="connsiteY39" fmla="*/ 3521781 h 6858000"/>
              <a:gd name="connsiteX40" fmla="*/ 5682157 w 12192000"/>
              <a:gd name="connsiteY40" fmla="*/ 3381775 h 6858000"/>
              <a:gd name="connsiteX41" fmla="*/ 5713198 w 12192000"/>
              <a:gd name="connsiteY41" fmla="*/ 3418426 h 6858000"/>
              <a:gd name="connsiteX42" fmla="*/ 5883202 w 12192000"/>
              <a:gd name="connsiteY42" fmla="*/ 3514950 h 6858000"/>
              <a:gd name="connsiteX43" fmla="*/ 5931387 w 12192000"/>
              <a:gd name="connsiteY43" fmla="*/ 3575508 h 6858000"/>
              <a:gd name="connsiteX44" fmla="*/ 5981919 w 12192000"/>
              <a:gd name="connsiteY44" fmla="*/ 3608971 h 6858000"/>
              <a:gd name="connsiteX45" fmla="*/ 6052845 w 12192000"/>
              <a:gd name="connsiteY45" fmla="*/ 3608290 h 6858000"/>
              <a:gd name="connsiteX46" fmla="*/ 6103196 w 12192000"/>
              <a:gd name="connsiteY46" fmla="*/ 3659739 h 6858000"/>
              <a:gd name="connsiteX47" fmla="*/ 6050680 w 12192000"/>
              <a:gd name="connsiteY47" fmla="*/ 3670666 h 6858000"/>
              <a:gd name="connsiteX48" fmla="*/ 5989139 w 12192000"/>
              <a:gd name="connsiteY48" fmla="*/ 3662243 h 6858000"/>
              <a:gd name="connsiteX49" fmla="*/ 5856311 w 12192000"/>
              <a:gd name="connsiteY49" fmla="*/ 3664973 h 6858000"/>
              <a:gd name="connsiteX50" fmla="*/ 5780153 w 12192000"/>
              <a:gd name="connsiteY50" fmla="*/ 3674991 h 6858000"/>
              <a:gd name="connsiteX51" fmla="*/ 5605096 w 12192000"/>
              <a:gd name="connsiteY51" fmla="*/ 3657917 h 6858000"/>
              <a:gd name="connsiteX52" fmla="*/ 5615384 w 12192000"/>
              <a:gd name="connsiteY52" fmla="*/ 3701627 h 6858000"/>
              <a:gd name="connsiteX53" fmla="*/ 5608886 w 12192000"/>
              <a:gd name="connsiteY53" fmla="*/ 3739645 h 6858000"/>
              <a:gd name="connsiteX54" fmla="*/ 5606359 w 12192000"/>
              <a:gd name="connsiteY54" fmla="*/ 3822284 h 6858000"/>
              <a:gd name="connsiteX55" fmla="*/ 5607984 w 12192000"/>
              <a:gd name="connsiteY55" fmla="*/ 3835716 h 6858000"/>
              <a:gd name="connsiteX56" fmla="*/ 5568822 w 12192000"/>
              <a:gd name="connsiteY56" fmla="*/ 3844366 h 6858000"/>
              <a:gd name="connsiteX57" fmla="*/ 5802171 w 12192000"/>
              <a:gd name="connsiteY57" fmla="*/ 4016244 h 6858000"/>
              <a:gd name="connsiteX58" fmla="*/ 5646244 w 12192000"/>
              <a:gd name="connsiteY58" fmla="*/ 3972534 h 6858000"/>
              <a:gd name="connsiteX59" fmla="*/ 5625129 w 12192000"/>
              <a:gd name="connsiteY59" fmla="*/ 4044701 h 6858000"/>
              <a:gd name="connsiteX60" fmla="*/ 5698400 w 12192000"/>
              <a:gd name="connsiteY60" fmla="*/ 4108899 h 6858000"/>
              <a:gd name="connsiteX61" fmla="*/ 5725470 w 12192000"/>
              <a:gd name="connsiteY61" fmla="*/ 4235930 h 6858000"/>
              <a:gd name="connsiteX62" fmla="*/ 5712295 w 12192000"/>
              <a:gd name="connsiteY62" fmla="*/ 4352032 h 6858000"/>
              <a:gd name="connsiteX63" fmla="*/ 5680894 w 12192000"/>
              <a:gd name="connsiteY63" fmla="*/ 4388911 h 6858000"/>
              <a:gd name="connsiteX64" fmla="*/ 5635415 w 12192000"/>
              <a:gd name="connsiteY64" fmla="*/ 4455158 h 6858000"/>
              <a:gd name="connsiteX65" fmla="*/ 5607263 w 12192000"/>
              <a:gd name="connsiteY65" fmla="*/ 4496136 h 6858000"/>
              <a:gd name="connsiteX66" fmla="*/ 5509446 w 12192000"/>
              <a:gd name="connsiteY66" fmla="*/ 4480201 h 6858000"/>
              <a:gd name="connsiteX67" fmla="*/ 5639928 w 12192000"/>
              <a:gd name="connsiteY67" fmla="*/ 4584239 h 6858000"/>
              <a:gd name="connsiteX68" fmla="*/ 5534171 w 12192000"/>
              <a:gd name="connsiteY68" fmla="*/ 4571262 h 6858000"/>
              <a:gd name="connsiteX69" fmla="*/ 5499701 w 12192000"/>
              <a:gd name="connsiteY69" fmla="*/ 4578547 h 6858000"/>
              <a:gd name="connsiteX70" fmla="*/ 5519373 w 12192000"/>
              <a:gd name="connsiteY70" fmla="*/ 4612239 h 6858000"/>
              <a:gd name="connsiteX71" fmla="*/ 5596974 w 12192000"/>
              <a:gd name="connsiteY71" fmla="*/ 4669379 h 6858000"/>
              <a:gd name="connsiteX72" fmla="*/ 5756873 w 12192000"/>
              <a:gd name="connsiteY72" fmla="*/ 4824185 h 6858000"/>
              <a:gd name="connsiteX73" fmla="*/ 5602028 w 12192000"/>
              <a:gd name="connsiteY73" fmla="*/ 4753158 h 6858000"/>
              <a:gd name="connsiteX74" fmla="*/ 5765173 w 12192000"/>
              <a:gd name="connsiteY74" fmla="*/ 4912286 h 6858000"/>
              <a:gd name="connsiteX75" fmla="*/ 5801450 w 12192000"/>
              <a:gd name="connsiteY75" fmla="*/ 4965101 h 6858000"/>
              <a:gd name="connsiteX76" fmla="*/ 5874721 w 12192000"/>
              <a:gd name="connsiteY76" fmla="*/ 5096229 h 6858000"/>
              <a:gd name="connsiteX77" fmla="*/ 5871110 w 12192000"/>
              <a:gd name="connsiteY77" fmla="*/ 5111026 h 6858000"/>
              <a:gd name="connsiteX78" fmla="*/ 5786469 w 12192000"/>
              <a:gd name="connsiteY78" fmla="*/ 5089855 h 6858000"/>
              <a:gd name="connsiteX79" fmla="*/ 5896196 w 12192000"/>
              <a:gd name="connsiteY79" fmla="*/ 5200041 h 6858000"/>
              <a:gd name="connsiteX80" fmla="*/ 6009534 w 12192000"/>
              <a:gd name="connsiteY80" fmla="*/ 5284725 h 6858000"/>
              <a:gd name="connsiteX81" fmla="*/ 5929042 w 12192000"/>
              <a:gd name="connsiteY81" fmla="*/ 5271751 h 6858000"/>
              <a:gd name="connsiteX82" fmla="*/ 5818413 w 12192000"/>
              <a:gd name="connsiteY82" fmla="*/ 5223260 h 6858000"/>
              <a:gd name="connsiteX83" fmla="*/ 5779973 w 12192000"/>
              <a:gd name="connsiteY83" fmla="*/ 5241473 h 6858000"/>
              <a:gd name="connsiteX84" fmla="*/ 5884826 w 12192000"/>
              <a:gd name="connsiteY84" fmla="*/ 5321606 h 6858000"/>
              <a:gd name="connsiteX85" fmla="*/ 5944924 w 12192000"/>
              <a:gd name="connsiteY85" fmla="*/ 5358715 h 6858000"/>
              <a:gd name="connsiteX86" fmla="*/ 5968926 w 12192000"/>
              <a:gd name="connsiteY86" fmla="*/ 5387170 h 6858000"/>
              <a:gd name="connsiteX87" fmla="*/ 6037505 w 12192000"/>
              <a:gd name="connsiteY87" fmla="*/ 5488704 h 6858000"/>
              <a:gd name="connsiteX88" fmla="*/ 6238910 w 12192000"/>
              <a:gd name="connsiteY88" fmla="*/ 5599571 h 6858000"/>
              <a:gd name="connsiteX89" fmla="*/ 6427321 w 12192000"/>
              <a:gd name="connsiteY89" fmla="*/ 5737302 h 6858000"/>
              <a:gd name="connsiteX90" fmla="*/ 6574408 w 12192000"/>
              <a:gd name="connsiteY90" fmla="*/ 5823126 h 6858000"/>
              <a:gd name="connsiteX91" fmla="*/ 6946177 w 12192000"/>
              <a:gd name="connsiteY91" fmla="*/ 5933538 h 6858000"/>
              <a:gd name="connsiteX92" fmla="*/ 8356197 w 12192000"/>
              <a:gd name="connsiteY92" fmla="*/ 5184561 h 6858000"/>
              <a:gd name="connsiteX93" fmla="*/ 8374063 w 12192000"/>
              <a:gd name="connsiteY93" fmla="*/ 5162249 h 6858000"/>
              <a:gd name="connsiteX94" fmla="*/ 8442461 w 12192000"/>
              <a:gd name="connsiteY94" fmla="*/ 5078246 h 6858000"/>
              <a:gd name="connsiteX95" fmla="*/ 8500574 w 12192000"/>
              <a:gd name="connsiteY95" fmla="*/ 5002664 h 6858000"/>
              <a:gd name="connsiteX96" fmla="*/ 8470255 w 12192000"/>
              <a:gd name="connsiteY96" fmla="*/ 4977167 h 6858000"/>
              <a:gd name="connsiteX97" fmla="*/ 8511222 w 12192000"/>
              <a:gd name="connsiteY97" fmla="*/ 4905001 h 6858000"/>
              <a:gd name="connsiteX98" fmla="*/ 8641522 w 12192000"/>
              <a:gd name="connsiteY98" fmla="*/ 4682584 h 6858000"/>
              <a:gd name="connsiteX99" fmla="*/ 8698730 w 12192000"/>
              <a:gd name="connsiteY99" fmla="*/ 4633640 h 6858000"/>
              <a:gd name="connsiteX100" fmla="*/ 8768393 w 12192000"/>
              <a:gd name="connsiteY100" fmla="*/ 4510479 h 6858000"/>
              <a:gd name="connsiteX101" fmla="*/ 8778319 w 12192000"/>
              <a:gd name="connsiteY101" fmla="*/ 4482024 h 6858000"/>
              <a:gd name="connsiteX102" fmla="*/ 8764062 w 12192000"/>
              <a:gd name="connsiteY102" fmla="*/ 4445824 h 6858000"/>
              <a:gd name="connsiteX103" fmla="*/ 8753414 w 12192000"/>
              <a:gd name="connsiteY103" fmla="*/ 4409400 h 6858000"/>
              <a:gd name="connsiteX104" fmla="*/ 8767310 w 12192000"/>
              <a:gd name="connsiteY104" fmla="*/ 4398700 h 6858000"/>
              <a:gd name="connsiteX105" fmla="*/ 8856643 w 12192000"/>
              <a:gd name="connsiteY105" fmla="*/ 4380261 h 6858000"/>
              <a:gd name="connsiteX106" fmla="*/ 8804848 w 12192000"/>
              <a:gd name="connsiteY106" fmla="*/ 4311055 h 6858000"/>
              <a:gd name="connsiteX107" fmla="*/ 8713530 w 12192000"/>
              <a:gd name="connsiteY107" fmla="*/ 4207927 h 6858000"/>
              <a:gd name="connsiteX108" fmla="*/ 8672022 w 12192000"/>
              <a:gd name="connsiteY108" fmla="*/ 4134623 h 6858000"/>
              <a:gd name="connsiteX109" fmla="*/ 8667148 w 12192000"/>
              <a:gd name="connsiteY109" fmla="*/ 4069059 h 6858000"/>
              <a:gd name="connsiteX110" fmla="*/ 8585575 w 12192000"/>
              <a:gd name="connsiteY110" fmla="*/ 4030359 h 6858000"/>
              <a:gd name="connsiteX111" fmla="*/ 8662275 w 12192000"/>
              <a:gd name="connsiteY111" fmla="*/ 3891717 h 6858000"/>
              <a:gd name="connsiteX112" fmla="*/ 8670037 w 12192000"/>
              <a:gd name="connsiteY112" fmla="*/ 3863033 h 6858000"/>
              <a:gd name="connsiteX113" fmla="*/ 8624017 w 12192000"/>
              <a:gd name="connsiteY113" fmla="*/ 3760362 h 6858000"/>
              <a:gd name="connsiteX114" fmla="*/ 8616436 w 12192000"/>
              <a:gd name="connsiteY114" fmla="*/ 3743970 h 6858000"/>
              <a:gd name="connsiteX115" fmla="*/ 8599473 w 12192000"/>
              <a:gd name="connsiteY115" fmla="*/ 3711188 h 6858000"/>
              <a:gd name="connsiteX116" fmla="*/ 8550745 w 12192000"/>
              <a:gd name="connsiteY116" fmla="*/ 3703220 h 6858000"/>
              <a:gd name="connsiteX117" fmla="*/ 8576010 w 12192000"/>
              <a:gd name="connsiteY117" fmla="*/ 3680000 h 6858000"/>
              <a:gd name="connsiteX118" fmla="*/ 8625100 w 12192000"/>
              <a:gd name="connsiteY118" fmla="*/ 3601459 h 6858000"/>
              <a:gd name="connsiteX119" fmla="*/ 8592433 w 12192000"/>
              <a:gd name="connsiteY119" fmla="*/ 3526333 h 6858000"/>
              <a:gd name="connsiteX120" fmla="*/ 8590269 w 12192000"/>
              <a:gd name="connsiteY120" fmla="*/ 3484900 h 6858000"/>
              <a:gd name="connsiteX121" fmla="*/ 8645312 w 12192000"/>
              <a:gd name="connsiteY121" fmla="*/ 3431858 h 6858000"/>
              <a:gd name="connsiteX122" fmla="*/ 8686820 w 12192000"/>
              <a:gd name="connsiteY122" fmla="*/ 3410914 h 6858000"/>
              <a:gd name="connsiteX123" fmla="*/ 8705950 w 12192000"/>
              <a:gd name="connsiteY123" fmla="*/ 3380864 h 6858000"/>
              <a:gd name="connsiteX124" fmla="*/ 8683391 w 12192000"/>
              <a:gd name="connsiteY124" fmla="*/ 3355822 h 6858000"/>
              <a:gd name="connsiteX125" fmla="*/ 8583229 w 12192000"/>
              <a:gd name="connsiteY125" fmla="*/ 3296177 h 6858000"/>
              <a:gd name="connsiteX126" fmla="*/ 8637190 w 12192000"/>
              <a:gd name="connsiteY126" fmla="*/ 3246320 h 6858000"/>
              <a:gd name="connsiteX127" fmla="*/ 8355114 w 12192000"/>
              <a:gd name="connsiteY127" fmla="*/ 3011154 h 6858000"/>
              <a:gd name="connsiteX128" fmla="*/ 8321004 w 12192000"/>
              <a:gd name="connsiteY128" fmla="*/ 2975186 h 6858000"/>
              <a:gd name="connsiteX129" fmla="*/ 8139993 w 12192000"/>
              <a:gd name="connsiteY129" fmla="*/ 2887993 h 6858000"/>
              <a:gd name="connsiteX130" fmla="*/ 7953747 w 12192000"/>
              <a:gd name="connsiteY130" fmla="*/ 2826301 h 6858000"/>
              <a:gd name="connsiteX131" fmla="*/ 8083145 w 12192000"/>
              <a:gd name="connsiteY131" fmla="*/ 2696083 h 6858000"/>
              <a:gd name="connsiteX132" fmla="*/ 7885529 w 12192000"/>
              <a:gd name="connsiteY132" fmla="*/ 2665804 h 6858000"/>
              <a:gd name="connsiteX133" fmla="*/ 7866219 w 12192000"/>
              <a:gd name="connsiteY133" fmla="*/ 2666715 h 6858000"/>
              <a:gd name="connsiteX134" fmla="*/ 7478205 w 12192000"/>
              <a:gd name="connsiteY134" fmla="*/ 2646681 h 6858000"/>
              <a:gd name="connsiteX135" fmla="*/ 6921993 w 12192000"/>
              <a:gd name="connsiteY135" fmla="*/ 2580207 h 6858000"/>
              <a:gd name="connsiteX136" fmla="*/ 6461612 w 12192000"/>
              <a:gd name="connsiteY136" fmla="*/ 2540368 h 6858000"/>
              <a:gd name="connsiteX137" fmla="*/ 5971453 w 12192000"/>
              <a:gd name="connsiteY137" fmla="*/ 2462965 h 6858000"/>
              <a:gd name="connsiteX138" fmla="*/ 5947992 w 12192000"/>
              <a:gd name="connsiteY138" fmla="*/ 2457985 h 6858000"/>
              <a:gd name="connsiteX139" fmla="*/ 0 w 12192000"/>
              <a:gd name="connsiteY139" fmla="*/ 0 h 6858000"/>
              <a:gd name="connsiteX140" fmla="*/ 8078332 w 12192000"/>
              <a:gd name="connsiteY140" fmla="*/ 0 h 6858000"/>
              <a:gd name="connsiteX141" fmla="*/ 8051806 w 12192000"/>
              <a:gd name="connsiteY141" fmla="*/ 19899 h 6858000"/>
              <a:gd name="connsiteX142" fmla="*/ 7919411 w 12192000"/>
              <a:gd name="connsiteY142" fmla="*/ 69998 h 6858000"/>
              <a:gd name="connsiteX143" fmla="*/ 7880558 w 12192000"/>
              <a:gd name="connsiteY143" fmla="*/ 103665 h 6858000"/>
              <a:gd name="connsiteX144" fmla="*/ 7913505 w 12192000"/>
              <a:gd name="connsiteY144" fmla="*/ 144066 h 6858000"/>
              <a:gd name="connsiteX145" fmla="*/ 7984993 w 12192000"/>
              <a:gd name="connsiteY145" fmla="*/ 172224 h 6858000"/>
              <a:gd name="connsiteX146" fmla="*/ 8079793 w 12192000"/>
              <a:gd name="connsiteY146" fmla="*/ 243535 h 6858000"/>
              <a:gd name="connsiteX147" fmla="*/ 8076065 w 12192000"/>
              <a:gd name="connsiteY147" fmla="*/ 299239 h 6858000"/>
              <a:gd name="connsiteX148" fmla="*/ 8019804 w 12192000"/>
              <a:gd name="connsiteY148" fmla="*/ 400240 h 6858000"/>
              <a:gd name="connsiteX149" fmla="*/ 8104349 w 12192000"/>
              <a:gd name="connsiteY149" fmla="*/ 505833 h 6858000"/>
              <a:gd name="connsiteX150" fmla="*/ 8147864 w 12192000"/>
              <a:gd name="connsiteY150" fmla="*/ 537052 h 6858000"/>
              <a:gd name="connsiteX151" fmla="*/ 8063941 w 12192000"/>
              <a:gd name="connsiteY151" fmla="*/ 547764 h 6858000"/>
              <a:gd name="connsiteX152" fmla="*/ 8034725 w 12192000"/>
              <a:gd name="connsiteY152" fmla="*/ 591836 h 6858000"/>
              <a:gd name="connsiteX153" fmla="*/ 8021669 w 12192000"/>
              <a:gd name="connsiteY153" fmla="*/ 613874 h 6858000"/>
              <a:gd name="connsiteX154" fmla="*/ 7942410 w 12192000"/>
              <a:gd name="connsiteY154" fmla="*/ 751909 h 6858000"/>
              <a:gd name="connsiteX155" fmla="*/ 7955778 w 12192000"/>
              <a:gd name="connsiteY155" fmla="*/ 790472 h 6858000"/>
              <a:gd name="connsiteX156" fmla="*/ 8087876 w 12192000"/>
              <a:gd name="connsiteY156" fmla="*/ 976867 h 6858000"/>
              <a:gd name="connsiteX157" fmla="*/ 7947386 w 12192000"/>
              <a:gd name="connsiteY157" fmla="*/ 1028897 h 6858000"/>
              <a:gd name="connsiteX158" fmla="*/ 7938992 w 12192000"/>
              <a:gd name="connsiteY158" fmla="*/ 1117042 h 6858000"/>
              <a:gd name="connsiteX159" fmla="*/ 7867503 w 12192000"/>
              <a:gd name="connsiteY159" fmla="*/ 1215596 h 6858000"/>
              <a:gd name="connsiteX160" fmla="*/ 7710229 w 12192000"/>
              <a:gd name="connsiteY160" fmla="*/ 1354244 h 6858000"/>
              <a:gd name="connsiteX161" fmla="*/ 7621024 w 12192000"/>
              <a:gd name="connsiteY161" fmla="*/ 1447286 h 6858000"/>
              <a:gd name="connsiteX162" fmla="*/ 7774880 w 12192000"/>
              <a:gd name="connsiteY162" fmla="*/ 1472076 h 6858000"/>
              <a:gd name="connsiteX163" fmla="*/ 7798812 w 12192000"/>
              <a:gd name="connsiteY163" fmla="*/ 1486462 h 6858000"/>
              <a:gd name="connsiteX164" fmla="*/ 7780474 w 12192000"/>
              <a:gd name="connsiteY164" fmla="*/ 1535432 h 6858000"/>
              <a:gd name="connsiteX165" fmla="*/ 7755919 w 12192000"/>
              <a:gd name="connsiteY165" fmla="*/ 1584099 h 6858000"/>
              <a:gd name="connsiteX166" fmla="*/ 7773014 w 12192000"/>
              <a:gd name="connsiteY166" fmla="*/ 1622355 h 6858000"/>
              <a:gd name="connsiteX167" fmla="*/ 7892993 w 12192000"/>
              <a:gd name="connsiteY167" fmla="*/ 1787937 h 6858000"/>
              <a:gd name="connsiteX168" fmla="*/ 7991521 w 12192000"/>
              <a:gd name="connsiteY168" fmla="*/ 1853739 h 6858000"/>
              <a:gd name="connsiteX169" fmla="*/ 8215932 w 12192000"/>
              <a:gd name="connsiteY169" fmla="*/ 2152764 h 6858000"/>
              <a:gd name="connsiteX170" fmla="*/ 8286489 w 12192000"/>
              <a:gd name="connsiteY170" fmla="*/ 2249786 h 6858000"/>
              <a:gd name="connsiteX171" fmla="*/ 8234270 w 12192000"/>
              <a:gd name="connsiteY171" fmla="*/ 2284064 h 6858000"/>
              <a:gd name="connsiteX172" fmla="*/ 8334357 w 12192000"/>
              <a:gd name="connsiteY172" fmla="*/ 2385679 h 6858000"/>
              <a:gd name="connsiteX173" fmla="*/ 8452157 w 12192000"/>
              <a:gd name="connsiteY173" fmla="*/ 2498616 h 6858000"/>
              <a:gd name="connsiteX174" fmla="*/ 8482927 w 12192000"/>
              <a:gd name="connsiteY174" fmla="*/ 2528612 h 6858000"/>
              <a:gd name="connsiteX175" fmla="*/ 10911361 w 12192000"/>
              <a:gd name="connsiteY175" fmla="*/ 3535561 h 6858000"/>
              <a:gd name="connsiteX176" fmla="*/ 11551649 w 12192000"/>
              <a:gd name="connsiteY176" fmla="*/ 3387120 h 6858000"/>
              <a:gd name="connsiteX177" fmla="*/ 11804971 w 12192000"/>
              <a:gd name="connsiteY177" fmla="*/ 3271735 h 6858000"/>
              <a:gd name="connsiteX178" fmla="*/ 12129465 w 12192000"/>
              <a:gd name="connsiteY178" fmla="*/ 3086565 h 6858000"/>
              <a:gd name="connsiteX179" fmla="*/ 12192000 w 12192000"/>
              <a:gd name="connsiteY179" fmla="*/ 3060706 h 6858000"/>
              <a:gd name="connsiteX180" fmla="*/ 12192000 w 12192000"/>
              <a:gd name="connsiteY180" fmla="*/ 3766004 h 6858000"/>
              <a:gd name="connsiteX181" fmla="*/ 12069511 w 12192000"/>
              <a:gd name="connsiteY181" fmla="*/ 3730912 h 6858000"/>
              <a:gd name="connsiteX182" fmla="*/ 11743305 w 12192000"/>
              <a:gd name="connsiteY182" fmla="*/ 3682401 h 6858000"/>
              <a:gd name="connsiteX183" fmla="*/ 11692833 w 12192000"/>
              <a:gd name="connsiteY183" fmla="*/ 3681484 h 6858000"/>
              <a:gd name="connsiteX184" fmla="*/ 9314871 w 12192000"/>
              <a:gd name="connsiteY184" fmla="*/ 4689350 h 6858000"/>
              <a:gd name="connsiteX185" fmla="*/ 9284101 w 12192000"/>
              <a:gd name="connsiteY185" fmla="*/ 4719346 h 6858000"/>
              <a:gd name="connsiteX186" fmla="*/ 9166300 w 12192000"/>
              <a:gd name="connsiteY186" fmla="*/ 4832283 h 6858000"/>
              <a:gd name="connsiteX187" fmla="*/ 9066214 w 12192000"/>
              <a:gd name="connsiteY187" fmla="*/ 4933898 h 6858000"/>
              <a:gd name="connsiteX188" fmla="*/ 9118433 w 12192000"/>
              <a:gd name="connsiteY188" fmla="*/ 4968176 h 6858000"/>
              <a:gd name="connsiteX189" fmla="*/ 9047876 w 12192000"/>
              <a:gd name="connsiteY189" fmla="*/ 5065198 h 6858000"/>
              <a:gd name="connsiteX190" fmla="*/ 8823465 w 12192000"/>
              <a:gd name="connsiteY190" fmla="*/ 5364223 h 6858000"/>
              <a:gd name="connsiteX191" fmla="*/ 8724937 w 12192000"/>
              <a:gd name="connsiteY191" fmla="*/ 5430025 h 6858000"/>
              <a:gd name="connsiteX192" fmla="*/ 8604958 w 12192000"/>
              <a:gd name="connsiteY192" fmla="*/ 5595607 h 6858000"/>
              <a:gd name="connsiteX193" fmla="*/ 8587863 w 12192000"/>
              <a:gd name="connsiteY193" fmla="*/ 5633863 h 6858000"/>
              <a:gd name="connsiteX194" fmla="*/ 8612418 w 12192000"/>
              <a:gd name="connsiteY194" fmla="*/ 5682530 h 6858000"/>
              <a:gd name="connsiteX195" fmla="*/ 8630756 w 12192000"/>
              <a:gd name="connsiteY195" fmla="*/ 5731500 h 6858000"/>
              <a:gd name="connsiteX196" fmla="*/ 8606823 w 12192000"/>
              <a:gd name="connsiteY196" fmla="*/ 5745886 h 6858000"/>
              <a:gd name="connsiteX197" fmla="*/ 8452968 w 12192000"/>
              <a:gd name="connsiteY197" fmla="*/ 5770676 h 6858000"/>
              <a:gd name="connsiteX198" fmla="*/ 8542173 w 12192000"/>
              <a:gd name="connsiteY198" fmla="*/ 5863718 h 6858000"/>
              <a:gd name="connsiteX199" fmla="*/ 8699447 w 12192000"/>
              <a:gd name="connsiteY199" fmla="*/ 6002366 h 6858000"/>
              <a:gd name="connsiteX200" fmla="*/ 8770936 w 12192000"/>
              <a:gd name="connsiteY200" fmla="*/ 6100920 h 6858000"/>
              <a:gd name="connsiteX201" fmla="*/ 8779329 w 12192000"/>
              <a:gd name="connsiteY201" fmla="*/ 6189065 h 6858000"/>
              <a:gd name="connsiteX202" fmla="*/ 8919820 w 12192000"/>
              <a:gd name="connsiteY202" fmla="*/ 6241095 h 6858000"/>
              <a:gd name="connsiteX203" fmla="*/ 8787721 w 12192000"/>
              <a:gd name="connsiteY203" fmla="*/ 6427490 h 6858000"/>
              <a:gd name="connsiteX204" fmla="*/ 8774354 w 12192000"/>
              <a:gd name="connsiteY204" fmla="*/ 6466053 h 6858000"/>
              <a:gd name="connsiteX205" fmla="*/ 8853613 w 12192000"/>
              <a:gd name="connsiteY205" fmla="*/ 6604088 h 6858000"/>
              <a:gd name="connsiteX206" fmla="*/ 8866669 w 12192000"/>
              <a:gd name="connsiteY206" fmla="*/ 6626125 h 6858000"/>
              <a:gd name="connsiteX207" fmla="*/ 8895884 w 12192000"/>
              <a:gd name="connsiteY207" fmla="*/ 6670198 h 6858000"/>
              <a:gd name="connsiteX208" fmla="*/ 8979808 w 12192000"/>
              <a:gd name="connsiteY208" fmla="*/ 6680910 h 6858000"/>
              <a:gd name="connsiteX209" fmla="*/ 8936293 w 12192000"/>
              <a:gd name="connsiteY209" fmla="*/ 6712128 h 6858000"/>
              <a:gd name="connsiteX210" fmla="*/ 8851748 w 12192000"/>
              <a:gd name="connsiteY210" fmla="*/ 6817721 h 6858000"/>
              <a:gd name="connsiteX211" fmla="*/ 8854326 w 12192000"/>
              <a:gd name="connsiteY211" fmla="*/ 6858000 h 6858000"/>
              <a:gd name="connsiteX212" fmla="*/ 0 w 12192000"/>
              <a:gd name="connsiteY21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</a:cxnLst>
            <a:rect l="l" t="t" r="r" b="b"/>
            <a:pathLst>
              <a:path w="12192000" h="6858000">
                <a:moveTo>
                  <a:pt x="5947992" y="2457985"/>
                </a:moveTo>
                <a:cubicBezTo>
                  <a:pt x="5940097" y="2457729"/>
                  <a:pt x="5932472" y="2460803"/>
                  <a:pt x="5926156" y="2472983"/>
                </a:cubicBezTo>
                <a:cubicBezTo>
                  <a:pt x="5959722" y="2505081"/>
                  <a:pt x="6002495" y="2493015"/>
                  <a:pt x="6047792" y="2529213"/>
                </a:cubicBezTo>
                <a:cubicBezTo>
                  <a:pt x="5974160" y="2517829"/>
                  <a:pt x="5915867" y="2508723"/>
                  <a:pt x="5857576" y="2499619"/>
                </a:cubicBezTo>
                <a:cubicBezTo>
                  <a:pt x="5856491" y="2505992"/>
                  <a:pt x="5855409" y="2512367"/>
                  <a:pt x="5854328" y="2518740"/>
                </a:cubicBezTo>
                <a:cubicBezTo>
                  <a:pt x="5928861" y="2532172"/>
                  <a:pt x="5997802" y="2566775"/>
                  <a:pt x="6070351" y="2591134"/>
                </a:cubicBezTo>
                <a:cubicBezTo>
                  <a:pt x="6063673" y="2606161"/>
                  <a:pt x="6056996" y="2603200"/>
                  <a:pt x="6051040" y="2602290"/>
                </a:cubicBezTo>
                <a:cubicBezTo>
                  <a:pt x="6012239" y="2596370"/>
                  <a:pt x="5973439" y="2590453"/>
                  <a:pt x="5936261" y="2574288"/>
                </a:cubicBezTo>
                <a:cubicBezTo>
                  <a:pt x="5927960" y="2570644"/>
                  <a:pt x="5917853" y="2570644"/>
                  <a:pt x="5913160" y="2581573"/>
                </a:cubicBezTo>
                <a:cubicBezTo>
                  <a:pt x="5906483" y="2597054"/>
                  <a:pt x="5916047" y="2607071"/>
                  <a:pt x="5924531" y="2615492"/>
                </a:cubicBezTo>
                <a:cubicBezTo>
                  <a:pt x="5939329" y="2630063"/>
                  <a:pt x="5957196" y="2625966"/>
                  <a:pt x="5974341" y="2628696"/>
                </a:cubicBezTo>
                <a:cubicBezTo>
                  <a:pt x="6019999" y="2635754"/>
                  <a:pt x="6041837" y="2657837"/>
                  <a:pt x="6051944" y="2708377"/>
                </a:cubicBezTo>
                <a:cubicBezTo>
                  <a:pt x="6011879" y="2687887"/>
                  <a:pt x="5973256" y="2713157"/>
                  <a:pt x="5934457" y="2698814"/>
                </a:cubicBezTo>
                <a:cubicBezTo>
                  <a:pt x="5924351" y="2695173"/>
                  <a:pt x="5908288" y="2700635"/>
                  <a:pt x="5913702" y="2718165"/>
                </a:cubicBezTo>
                <a:cubicBezTo>
                  <a:pt x="5918755" y="2734556"/>
                  <a:pt x="5935540" y="2746393"/>
                  <a:pt x="5905761" y="2743207"/>
                </a:cubicBezTo>
                <a:cubicBezTo>
                  <a:pt x="5884465" y="2740930"/>
                  <a:pt x="5842778" y="2759370"/>
                  <a:pt x="5860282" y="2763923"/>
                </a:cubicBezTo>
                <a:cubicBezTo>
                  <a:pt x="5882300" y="2769615"/>
                  <a:pt x="5903777" y="2777811"/>
                  <a:pt x="5931750" y="2787144"/>
                </a:cubicBezTo>
                <a:cubicBezTo>
                  <a:pt x="5900888" y="2802395"/>
                  <a:pt x="5878690" y="2799208"/>
                  <a:pt x="5855409" y="2787144"/>
                </a:cubicBezTo>
                <a:cubicBezTo>
                  <a:pt x="5827256" y="2772574"/>
                  <a:pt x="5790619" y="2754817"/>
                  <a:pt x="5767701" y="2771209"/>
                </a:cubicBezTo>
                <a:cubicBezTo>
                  <a:pt x="5733410" y="2795794"/>
                  <a:pt x="5704896" y="2780314"/>
                  <a:pt x="5674216" y="2776216"/>
                </a:cubicBezTo>
                <a:cubicBezTo>
                  <a:pt x="5611774" y="2767792"/>
                  <a:pt x="5549872" y="2753678"/>
                  <a:pt x="5487249" y="2746850"/>
                </a:cubicBezTo>
                <a:cubicBezTo>
                  <a:pt x="5462163" y="2744118"/>
                  <a:pt x="5435093" y="2731143"/>
                  <a:pt x="5398276" y="2748898"/>
                </a:cubicBezTo>
                <a:cubicBezTo>
                  <a:pt x="5565032" y="2839732"/>
                  <a:pt x="5744058" y="2834041"/>
                  <a:pt x="5892947" y="2946502"/>
                </a:cubicBezTo>
                <a:cubicBezTo>
                  <a:pt x="5886631" y="2957201"/>
                  <a:pt x="5854508" y="2987707"/>
                  <a:pt x="5867682" y="2989983"/>
                </a:cubicBezTo>
                <a:cubicBezTo>
                  <a:pt x="5904678" y="2996585"/>
                  <a:pt x="5937523" y="3018895"/>
                  <a:pt x="5971273" y="3037335"/>
                </a:cubicBezTo>
                <a:cubicBezTo>
                  <a:pt x="5985891" y="3045302"/>
                  <a:pt x="6003576" y="3055776"/>
                  <a:pt x="5996719" y="3084231"/>
                </a:cubicBezTo>
                <a:cubicBezTo>
                  <a:pt x="5984267" y="3092199"/>
                  <a:pt x="5975063" y="3081044"/>
                  <a:pt x="5964776" y="3080134"/>
                </a:cubicBezTo>
                <a:cubicBezTo>
                  <a:pt x="5954308" y="3079224"/>
                  <a:pt x="5930847" y="3085141"/>
                  <a:pt x="5937344" y="3089012"/>
                </a:cubicBezTo>
                <a:cubicBezTo>
                  <a:pt x="5966942" y="3106542"/>
                  <a:pt x="5913702" y="3148657"/>
                  <a:pt x="5948713" y="3148657"/>
                </a:cubicBezTo>
                <a:cubicBezTo>
                  <a:pt x="6007366" y="3148884"/>
                  <a:pt x="6038588" y="3223555"/>
                  <a:pt x="6095075" y="3225605"/>
                </a:cubicBezTo>
                <a:cubicBezTo>
                  <a:pt x="6104098" y="3225831"/>
                  <a:pt x="6108430" y="3239035"/>
                  <a:pt x="6108249" y="3250646"/>
                </a:cubicBezTo>
                <a:cubicBezTo>
                  <a:pt x="6108249" y="3264533"/>
                  <a:pt x="6099948" y="3267037"/>
                  <a:pt x="6090744" y="3268403"/>
                </a:cubicBezTo>
                <a:cubicBezTo>
                  <a:pt x="6076667" y="3270451"/>
                  <a:pt x="6062049" y="3250646"/>
                  <a:pt x="6043461" y="3277509"/>
                </a:cubicBezTo>
                <a:cubicBezTo>
                  <a:pt x="6076847" y="3293216"/>
                  <a:pt x="6110234" y="3308925"/>
                  <a:pt x="6109692" y="3362879"/>
                </a:cubicBezTo>
                <a:cubicBezTo>
                  <a:pt x="6109513" y="3377448"/>
                  <a:pt x="6123409" y="3382912"/>
                  <a:pt x="6133877" y="3386554"/>
                </a:cubicBezTo>
                <a:cubicBezTo>
                  <a:pt x="6151202" y="3392474"/>
                  <a:pt x="6165818" y="3402946"/>
                  <a:pt x="6175205" y="3423208"/>
                </a:cubicBezTo>
                <a:cubicBezTo>
                  <a:pt x="6175023" y="3427077"/>
                  <a:pt x="6174842" y="3431175"/>
                  <a:pt x="6175926" y="3434363"/>
                </a:cubicBezTo>
                <a:cubicBezTo>
                  <a:pt x="6172859" y="3483307"/>
                  <a:pt x="6147593" y="3481940"/>
                  <a:pt x="6119620" y="3473747"/>
                </a:cubicBezTo>
                <a:cubicBezTo>
                  <a:pt x="6086232" y="3463729"/>
                  <a:pt x="6053206" y="3445516"/>
                  <a:pt x="6018015" y="3463046"/>
                </a:cubicBezTo>
                <a:cubicBezTo>
                  <a:pt x="6067646" y="3486494"/>
                  <a:pt x="6121605" y="3488316"/>
                  <a:pt x="6168166" y="3521781"/>
                </a:cubicBezTo>
                <a:cubicBezTo>
                  <a:pt x="5997802" y="3527928"/>
                  <a:pt x="5847289" y="3422296"/>
                  <a:pt x="5682157" y="3381775"/>
                </a:cubicBezTo>
                <a:cubicBezTo>
                  <a:pt x="5687753" y="3408864"/>
                  <a:pt x="5701106" y="3414328"/>
                  <a:pt x="5713198" y="3418426"/>
                </a:cubicBezTo>
                <a:cubicBezTo>
                  <a:pt x="5774197" y="3438916"/>
                  <a:pt x="5827616" y="3479666"/>
                  <a:pt x="5883202" y="3514950"/>
                </a:cubicBezTo>
                <a:cubicBezTo>
                  <a:pt x="5906121" y="3529520"/>
                  <a:pt x="5922726" y="3544092"/>
                  <a:pt x="5931387" y="3575508"/>
                </a:cubicBezTo>
                <a:cubicBezTo>
                  <a:pt x="5939149" y="3603965"/>
                  <a:pt x="5954128" y="3617168"/>
                  <a:pt x="5981919" y="3608971"/>
                </a:cubicBezTo>
                <a:cubicBezTo>
                  <a:pt x="6004478" y="3602142"/>
                  <a:pt x="6029202" y="3605784"/>
                  <a:pt x="6052845" y="3608290"/>
                </a:cubicBezTo>
                <a:cubicBezTo>
                  <a:pt x="6080096" y="3611021"/>
                  <a:pt x="6110596" y="3643120"/>
                  <a:pt x="6103196" y="3659739"/>
                </a:cubicBezTo>
                <a:cubicBezTo>
                  <a:pt x="6090564" y="3687968"/>
                  <a:pt x="6069448" y="3673853"/>
                  <a:pt x="6050680" y="3670666"/>
                </a:cubicBezTo>
                <a:cubicBezTo>
                  <a:pt x="6029383" y="3666796"/>
                  <a:pt x="5989861" y="3658828"/>
                  <a:pt x="5989139" y="3662243"/>
                </a:cubicBezTo>
                <a:cubicBezTo>
                  <a:pt x="5975242" y="3733043"/>
                  <a:pt x="5877426" y="3671351"/>
                  <a:pt x="5856311" y="3664973"/>
                </a:cubicBezTo>
                <a:cubicBezTo>
                  <a:pt x="5829964" y="3657007"/>
                  <a:pt x="5805239" y="3671577"/>
                  <a:pt x="5780153" y="3674991"/>
                </a:cubicBezTo>
                <a:cubicBezTo>
                  <a:pt x="5757776" y="3678178"/>
                  <a:pt x="5631264" y="3687968"/>
                  <a:pt x="5605096" y="3657917"/>
                </a:cubicBezTo>
                <a:cubicBezTo>
                  <a:pt x="5601487" y="3681365"/>
                  <a:pt x="5609066" y="3690927"/>
                  <a:pt x="5615384" y="3701627"/>
                </a:cubicBezTo>
                <a:cubicBezTo>
                  <a:pt x="5624226" y="3716879"/>
                  <a:pt x="5625670" y="3727579"/>
                  <a:pt x="5608886" y="3739645"/>
                </a:cubicBezTo>
                <a:cubicBezTo>
                  <a:pt x="5561061" y="3774249"/>
                  <a:pt x="5561784" y="3775386"/>
                  <a:pt x="5606359" y="3822284"/>
                </a:cubicBezTo>
                <a:cubicBezTo>
                  <a:pt x="5608526" y="3824332"/>
                  <a:pt x="5607622" y="3831162"/>
                  <a:pt x="5607984" y="3835716"/>
                </a:cubicBezTo>
                <a:cubicBezTo>
                  <a:pt x="5596254" y="3843000"/>
                  <a:pt x="5582537" y="3824787"/>
                  <a:pt x="5568822" y="3844366"/>
                </a:cubicBezTo>
                <a:cubicBezTo>
                  <a:pt x="5628557" y="3930418"/>
                  <a:pt x="5719696" y="3951589"/>
                  <a:pt x="5802171" y="4016244"/>
                </a:cubicBezTo>
                <a:cubicBezTo>
                  <a:pt x="5735397" y="4037643"/>
                  <a:pt x="5695332" y="3962973"/>
                  <a:pt x="5646244" y="3972534"/>
                </a:cubicBezTo>
                <a:cubicBezTo>
                  <a:pt x="5621699" y="3995983"/>
                  <a:pt x="5694611" y="4033546"/>
                  <a:pt x="5625129" y="4044701"/>
                </a:cubicBezTo>
                <a:cubicBezTo>
                  <a:pt x="5655268" y="4065189"/>
                  <a:pt x="5677646" y="4085221"/>
                  <a:pt x="5698400" y="4108899"/>
                </a:cubicBezTo>
                <a:cubicBezTo>
                  <a:pt x="5735397" y="4151242"/>
                  <a:pt x="5742615" y="4179015"/>
                  <a:pt x="5725470" y="4235930"/>
                </a:cubicBezTo>
                <a:cubicBezTo>
                  <a:pt x="5714280" y="4273265"/>
                  <a:pt x="5697858" y="4307641"/>
                  <a:pt x="5712295" y="4352032"/>
                </a:cubicBezTo>
                <a:cubicBezTo>
                  <a:pt x="5722402" y="4382538"/>
                  <a:pt x="5718431" y="4402571"/>
                  <a:pt x="5680894" y="4388911"/>
                </a:cubicBezTo>
                <a:cubicBezTo>
                  <a:pt x="5640469" y="4374341"/>
                  <a:pt x="5625311" y="4401660"/>
                  <a:pt x="5635415" y="4455158"/>
                </a:cubicBezTo>
                <a:cubicBezTo>
                  <a:pt x="5641912" y="4489535"/>
                  <a:pt x="5635053" y="4500006"/>
                  <a:pt x="5607263" y="4496136"/>
                </a:cubicBezTo>
                <a:cubicBezTo>
                  <a:pt x="5576581" y="4491811"/>
                  <a:pt x="5547347" y="4469272"/>
                  <a:pt x="5509446" y="4480201"/>
                </a:cubicBezTo>
                <a:cubicBezTo>
                  <a:pt x="5539765" y="4542578"/>
                  <a:pt x="5604556" y="4524821"/>
                  <a:pt x="5639928" y="4584239"/>
                </a:cubicBezTo>
                <a:cubicBezTo>
                  <a:pt x="5597697" y="4584465"/>
                  <a:pt x="5565392" y="4584239"/>
                  <a:pt x="5534171" y="4571262"/>
                </a:cubicBezTo>
                <a:cubicBezTo>
                  <a:pt x="5521177" y="4566025"/>
                  <a:pt x="5506919" y="4560563"/>
                  <a:pt x="5499701" y="4578547"/>
                </a:cubicBezTo>
                <a:cubicBezTo>
                  <a:pt x="5491219" y="4600174"/>
                  <a:pt x="5508725" y="4608370"/>
                  <a:pt x="5519373" y="4612239"/>
                </a:cubicBezTo>
                <a:cubicBezTo>
                  <a:pt x="5549331" y="4623167"/>
                  <a:pt x="5572251" y="4649119"/>
                  <a:pt x="5596974" y="4669379"/>
                </a:cubicBezTo>
                <a:cubicBezTo>
                  <a:pt x="5651296" y="4713773"/>
                  <a:pt x="5710854" y="4750880"/>
                  <a:pt x="5756873" y="4824185"/>
                </a:cubicBezTo>
                <a:cubicBezTo>
                  <a:pt x="5698941" y="4805517"/>
                  <a:pt x="5655808" y="4762036"/>
                  <a:pt x="5602028" y="4753158"/>
                </a:cubicBezTo>
                <a:cubicBezTo>
                  <a:pt x="5648590" y="4819860"/>
                  <a:pt x="5708506" y="4863796"/>
                  <a:pt x="5765173" y="4912286"/>
                </a:cubicBezTo>
                <a:cubicBezTo>
                  <a:pt x="5781416" y="4925946"/>
                  <a:pt x="5797839" y="4935280"/>
                  <a:pt x="5801450" y="4965101"/>
                </a:cubicBezTo>
                <a:cubicBezTo>
                  <a:pt x="5808487" y="5022926"/>
                  <a:pt x="5829602" y="5070733"/>
                  <a:pt x="5874721" y="5096229"/>
                </a:cubicBezTo>
                <a:cubicBezTo>
                  <a:pt x="5875080" y="5096458"/>
                  <a:pt x="5872555" y="5105110"/>
                  <a:pt x="5871110" y="5111026"/>
                </a:cubicBezTo>
                <a:cubicBezTo>
                  <a:pt x="5843499" y="5112849"/>
                  <a:pt x="5821663" y="5078700"/>
                  <a:pt x="5786469" y="5089855"/>
                </a:cubicBezTo>
                <a:cubicBezTo>
                  <a:pt x="5820218" y="5136296"/>
                  <a:pt x="5848372" y="5177958"/>
                  <a:pt x="5896196" y="5200041"/>
                </a:cubicBezTo>
                <a:cubicBezTo>
                  <a:pt x="5934457" y="5217568"/>
                  <a:pt x="5981739" y="5227813"/>
                  <a:pt x="6009534" y="5284725"/>
                </a:cubicBezTo>
                <a:cubicBezTo>
                  <a:pt x="5977228" y="5295882"/>
                  <a:pt x="5953224" y="5281769"/>
                  <a:pt x="5929042" y="5271751"/>
                </a:cubicBezTo>
                <a:cubicBezTo>
                  <a:pt x="5892045" y="5256270"/>
                  <a:pt x="5855409" y="5238742"/>
                  <a:pt x="5818413" y="5223260"/>
                </a:cubicBezTo>
                <a:cubicBezTo>
                  <a:pt x="5804336" y="5217341"/>
                  <a:pt x="5788996" y="5213242"/>
                  <a:pt x="5779973" y="5241473"/>
                </a:cubicBezTo>
                <a:cubicBezTo>
                  <a:pt x="5827077" y="5247392"/>
                  <a:pt x="5855230" y="5285637"/>
                  <a:pt x="5884826" y="5321606"/>
                </a:cubicBezTo>
                <a:cubicBezTo>
                  <a:pt x="5901430" y="5341868"/>
                  <a:pt x="5914966" y="5368959"/>
                  <a:pt x="5944924" y="5358715"/>
                </a:cubicBezTo>
                <a:cubicBezTo>
                  <a:pt x="5960626" y="5353252"/>
                  <a:pt x="5970550" y="5368502"/>
                  <a:pt x="5968926" y="5387170"/>
                </a:cubicBezTo>
                <a:cubicBezTo>
                  <a:pt x="5962971" y="5452963"/>
                  <a:pt x="5999606" y="5475955"/>
                  <a:pt x="6037505" y="5488704"/>
                </a:cubicBezTo>
                <a:cubicBezTo>
                  <a:pt x="6109333" y="5512608"/>
                  <a:pt x="6169069" y="5568837"/>
                  <a:pt x="6238910" y="5599571"/>
                </a:cubicBezTo>
                <a:cubicBezTo>
                  <a:pt x="6306768" y="5629394"/>
                  <a:pt x="6359285" y="5700193"/>
                  <a:pt x="6427321" y="5737302"/>
                </a:cubicBezTo>
                <a:cubicBezTo>
                  <a:pt x="6476592" y="5764165"/>
                  <a:pt x="6523694" y="5798767"/>
                  <a:pt x="6574408" y="5823126"/>
                </a:cubicBezTo>
                <a:cubicBezTo>
                  <a:pt x="6694419" y="5880723"/>
                  <a:pt x="6816779" y="5926936"/>
                  <a:pt x="6946177" y="5933538"/>
                </a:cubicBezTo>
                <a:cubicBezTo>
                  <a:pt x="7053016" y="5938775"/>
                  <a:pt x="7979734" y="5933767"/>
                  <a:pt x="8356197" y="5184561"/>
                </a:cubicBezTo>
                <a:cubicBezTo>
                  <a:pt x="8363416" y="5180917"/>
                  <a:pt x="8371536" y="5171356"/>
                  <a:pt x="8374063" y="5162249"/>
                </a:cubicBezTo>
                <a:cubicBezTo>
                  <a:pt x="8386155" y="5119678"/>
                  <a:pt x="8415752" y="5101238"/>
                  <a:pt x="8442461" y="5078246"/>
                </a:cubicBezTo>
                <a:cubicBezTo>
                  <a:pt x="8465923" y="5057984"/>
                  <a:pt x="8490829" y="5036813"/>
                  <a:pt x="8500574" y="5002664"/>
                </a:cubicBezTo>
                <a:cubicBezTo>
                  <a:pt x="8513388" y="4957134"/>
                  <a:pt x="8476933" y="4994469"/>
                  <a:pt x="8470255" y="4977167"/>
                </a:cubicBezTo>
                <a:cubicBezTo>
                  <a:pt x="8484151" y="4953492"/>
                  <a:pt x="8505628" y="4931864"/>
                  <a:pt x="8511222" y="4905001"/>
                </a:cubicBezTo>
                <a:cubicBezTo>
                  <a:pt x="8531614" y="4808021"/>
                  <a:pt x="8575650" y="4737448"/>
                  <a:pt x="8641522" y="4682584"/>
                </a:cubicBezTo>
                <a:cubicBezTo>
                  <a:pt x="8660471" y="4666876"/>
                  <a:pt x="8672923" y="4638191"/>
                  <a:pt x="8698730" y="4633640"/>
                </a:cubicBezTo>
                <a:cubicBezTo>
                  <a:pt x="8756120" y="4623622"/>
                  <a:pt x="8738073" y="4545310"/>
                  <a:pt x="8768393" y="4510479"/>
                </a:cubicBezTo>
                <a:cubicBezTo>
                  <a:pt x="8774168" y="4503875"/>
                  <a:pt x="8779401" y="4490901"/>
                  <a:pt x="8778319" y="4482024"/>
                </a:cubicBezTo>
                <a:cubicBezTo>
                  <a:pt x="8776696" y="4469272"/>
                  <a:pt x="8769837" y="4457207"/>
                  <a:pt x="8764062" y="4445824"/>
                </a:cubicBezTo>
                <a:cubicBezTo>
                  <a:pt x="8758106" y="4434442"/>
                  <a:pt x="8749083" y="4424425"/>
                  <a:pt x="8753414" y="4409400"/>
                </a:cubicBezTo>
                <a:cubicBezTo>
                  <a:pt x="8755217" y="4403254"/>
                  <a:pt x="8753956" y="4381855"/>
                  <a:pt x="8767310" y="4398700"/>
                </a:cubicBezTo>
                <a:cubicBezTo>
                  <a:pt x="8803945" y="4444915"/>
                  <a:pt x="8825242" y="4401206"/>
                  <a:pt x="8856643" y="4380261"/>
                </a:cubicBezTo>
                <a:cubicBezTo>
                  <a:pt x="8831377" y="4358633"/>
                  <a:pt x="8808638" y="4343381"/>
                  <a:pt x="8804848" y="4311055"/>
                </a:cubicBezTo>
                <a:cubicBezTo>
                  <a:pt x="8797088" y="4244352"/>
                  <a:pt x="8763883" y="4213847"/>
                  <a:pt x="8713530" y="4207927"/>
                </a:cubicBezTo>
                <a:cubicBezTo>
                  <a:pt x="8732118" y="4143502"/>
                  <a:pt x="8732118" y="4143502"/>
                  <a:pt x="8672022" y="4134623"/>
                </a:cubicBezTo>
                <a:cubicBezTo>
                  <a:pt x="8695122" y="4093646"/>
                  <a:pt x="8695122" y="4083174"/>
                  <a:pt x="8667148" y="4069059"/>
                </a:cubicBezTo>
                <a:cubicBezTo>
                  <a:pt x="8640258" y="4055627"/>
                  <a:pt x="8610481" y="4051074"/>
                  <a:pt x="8585575" y="4030359"/>
                </a:cubicBezTo>
                <a:cubicBezTo>
                  <a:pt x="8608496" y="3977998"/>
                  <a:pt x="8614992" y="3917215"/>
                  <a:pt x="8662275" y="3891717"/>
                </a:cubicBezTo>
                <a:cubicBezTo>
                  <a:pt x="8669675" y="3887847"/>
                  <a:pt x="8674728" y="3872139"/>
                  <a:pt x="8670037" y="3863033"/>
                </a:cubicBezTo>
                <a:cubicBezTo>
                  <a:pt x="8652891" y="3830024"/>
                  <a:pt x="8677435" y="3767419"/>
                  <a:pt x="8624017" y="3760362"/>
                </a:cubicBezTo>
                <a:cubicBezTo>
                  <a:pt x="8617338" y="3759679"/>
                  <a:pt x="8611202" y="3752848"/>
                  <a:pt x="8616436" y="3743970"/>
                </a:cubicBezTo>
                <a:cubicBezTo>
                  <a:pt x="8634484" y="3713010"/>
                  <a:pt x="8612646" y="3715058"/>
                  <a:pt x="8599473" y="3711188"/>
                </a:cubicBezTo>
                <a:cubicBezTo>
                  <a:pt x="8583590" y="3706409"/>
                  <a:pt x="8565543" y="3720067"/>
                  <a:pt x="8550745" y="3703220"/>
                </a:cubicBezTo>
                <a:cubicBezTo>
                  <a:pt x="8554174" y="3685463"/>
                  <a:pt x="8566987" y="3685690"/>
                  <a:pt x="8576010" y="3680000"/>
                </a:cubicBezTo>
                <a:cubicBezTo>
                  <a:pt x="8602359" y="3663608"/>
                  <a:pt x="8623836" y="3644031"/>
                  <a:pt x="8625100" y="3601459"/>
                </a:cubicBezTo>
                <a:cubicBezTo>
                  <a:pt x="8626001" y="3567084"/>
                  <a:pt x="8628889" y="3536807"/>
                  <a:pt x="8592433" y="3526333"/>
                </a:cubicBezTo>
                <a:cubicBezTo>
                  <a:pt x="8577274" y="3522007"/>
                  <a:pt x="8581606" y="3497194"/>
                  <a:pt x="8590269" y="3484900"/>
                </a:cubicBezTo>
                <a:cubicBezTo>
                  <a:pt x="8605789" y="3463046"/>
                  <a:pt x="8618601" y="3433907"/>
                  <a:pt x="8645312" y="3431858"/>
                </a:cubicBezTo>
                <a:cubicBezTo>
                  <a:pt x="8661554" y="3430493"/>
                  <a:pt x="8674007" y="3421385"/>
                  <a:pt x="8686820" y="3410914"/>
                </a:cubicBezTo>
                <a:cubicBezTo>
                  <a:pt x="8696024" y="3403399"/>
                  <a:pt x="8707033" y="3397026"/>
                  <a:pt x="8705950" y="3380864"/>
                </a:cubicBezTo>
                <a:cubicBezTo>
                  <a:pt x="8704867" y="3365383"/>
                  <a:pt x="8694220" y="3359009"/>
                  <a:pt x="8683391" y="3355822"/>
                </a:cubicBezTo>
                <a:cubicBezTo>
                  <a:pt x="8647296" y="3345578"/>
                  <a:pt x="8613369" y="3330552"/>
                  <a:pt x="8583229" y="3296177"/>
                </a:cubicBezTo>
                <a:cubicBezTo>
                  <a:pt x="8603262" y="3277964"/>
                  <a:pt x="8622392" y="3264761"/>
                  <a:pt x="8637190" y="3246320"/>
                </a:cubicBezTo>
                <a:cubicBezTo>
                  <a:pt x="8672923" y="3201702"/>
                  <a:pt x="8370273" y="3061239"/>
                  <a:pt x="8355114" y="3011154"/>
                </a:cubicBezTo>
                <a:cubicBezTo>
                  <a:pt x="8350422" y="2995674"/>
                  <a:pt x="8334361" y="2979739"/>
                  <a:pt x="8321004" y="2975186"/>
                </a:cubicBezTo>
                <a:cubicBezTo>
                  <a:pt x="8258382" y="2953786"/>
                  <a:pt x="8204061" y="2905750"/>
                  <a:pt x="8139993" y="2887993"/>
                </a:cubicBezTo>
                <a:cubicBezTo>
                  <a:pt x="8079535" y="2871148"/>
                  <a:pt x="8019980" y="2848609"/>
                  <a:pt x="7953747" y="2826301"/>
                </a:cubicBezTo>
                <a:cubicBezTo>
                  <a:pt x="7994353" y="2770297"/>
                  <a:pt x="8066361" y="2776900"/>
                  <a:pt x="8083145" y="2696083"/>
                </a:cubicBezTo>
                <a:cubicBezTo>
                  <a:pt x="8017633" y="2675138"/>
                  <a:pt x="7948695" y="2699043"/>
                  <a:pt x="7885529" y="2665804"/>
                </a:cubicBezTo>
                <a:cubicBezTo>
                  <a:pt x="7880115" y="2662846"/>
                  <a:pt x="7872715" y="2665804"/>
                  <a:pt x="7866219" y="2666715"/>
                </a:cubicBezTo>
                <a:cubicBezTo>
                  <a:pt x="7736099" y="2684472"/>
                  <a:pt x="7606520" y="2668993"/>
                  <a:pt x="7478205" y="2646681"/>
                </a:cubicBezTo>
                <a:cubicBezTo>
                  <a:pt x="7293403" y="2614811"/>
                  <a:pt x="7107878" y="2594550"/>
                  <a:pt x="6921993" y="2580207"/>
                </a:cubicBezTo>
                <a:cubicBezTo>
                  <a:pt x="6768412" y="2568368"/>
                  <a:pt x="6614471" y="2563133"/>
                  <a:pt x="6461612" y="2540368"/>
                </a:cubicBezTo>
                <a:cubicBezTo>
                  <a:pt x="6298106" y="2516010"/>
                  <a:pt x="6134780" y="2488463"/>
                  <a:pt x="5971453" y="2462965"/>
                </a:cubicBezTo>
                <a:cubicBezTo>
                  <a:pt x="5964054" y="2461826"/>
                  <a:pt x="5955887" y="2458241"/>
                  <a:pt x="5947992" y="2457985"/>
                </a:cubicBezTo>
                <a:close/>
                <a:moveTo>
                  <a:pt x="0" y="0"/>
                </a:moveTo>
                <a:lnTo>
                  <a:pt x="8078332" y="0"/>
                </a:lnTo>
                <a:lnTo>
                  <a:pt x="8051806" y="19899"/>
                </a:lnTo>
                <a:cubicBezTo>
                  <a:pt x="8010559" y="45723"/>
                  <a:pt x="7966035" y="59669"/>
                  <a:pt x="7919411" y="69998"/>
                </a:cubicBezTo>
                <a:cubicBezTo>
                  <a:pt x="7900760" y="74283"/>
                  <a:pt x="7882423" y="82852"/>
                  <a:pt x="7880558" y="103665"/>
                </a:cubicBezTo>
                <a:cubicBezTo>
                  <a:pt x="7878694" y="125395"/>
                  <a:pt x="7897654" y="133963"/>
                  <a:pt x="7913505" y="144066"/>
                </a:cubicBezTo>
                <a:cubicBezTo>
                  <a:pt x="7935573" y="158143"/>
                  <a:pt x="7957019" y="170388"/>
                  <a:pt x="7984993" y="172224"/>
                </a:cubicBezTo>
                <a:cubicBezTo>
                  <a:pt x="8030996" y="174978"/>
                  <a:pt x="8053062" y="214154"/>
                  <a:pt x="8079793" y="243535"/>
                </a:cubicBezTo>
                <a:cubicBezTo>
                  <a:pt x="8094711" y="260064"/>
                  <a:pt x="8102173" y="293423"/>
                  <a:pt x="8076065" y="299239"/>
                </a:cubicBezTo>
                <a:cubicBezTo>
                  <a:pt x="8013279" y="313320"/>
                  <a:pt x="8018253" y="354025"/>
                  <a:pt x="8019804" y="400240"/>
                </a:cubicBezTo>
                <a:cubicBezTo>
                  <a:pt x="8021980" y="457476"/>
                  <a:pt x="8058970" y="483796"/>
                  <a:pt x="8104349" y="505833"/>
                </a:cubicBezTo>
                <a:cubicBezTo>
                  <a:pt x="8119890" y="513484"/>
                  <a:pt x="8141956" y="513178"/>
                  <a:pt x="8147864" y="537052"/>
                </a:cubicBezTo>
                <a:cubicBezTo>
                  <a:pt x="8122377" y="559700"/>
                  <a:pt x="8091295" y="541338"/>
                  <a:pt x="8063941" y="547764"/>
                </a:cubicBezTo>
                <a:cubicBezTo>
                  <a:pt x="8041252" y="552966"/>
                  <a:pt x="8003642" y="550213"/>
                  <a:pt x="8034725" y="591836"/>
                </a:cubicBezTo>
                <a:cubicBezTo>
                  <a:pt x="8043740" y="603773"/>
                  <a:pt x="8033171" y="612956"/>
                  <a:pt x="8021669" y="613874"/>
                </a:cubicBezTo>
                <a:cubicBezTo>
                  <a:pt x="7929668" y="623362"/>
                  <a:pt x="7971939" y="707531"/>
                  <a:pt x="7942410" y="751909"/>
                </a:cubicBezTo>
                <a:cubicBezTo>
                  <a:pt x="7934331" y="764151"/>
                  <a:pt x="7943034" y="785269"/>
                  <a:pt x="7955778" y="790472"/>
                </a:cubicBezTo>
                <a:cubicBezTo>
                  <a:pt x="8037212" y="824753"/>
                  <a:pt x="8048401" y="906472"/>
                  <a:pt x="8087876" y="976867"/>
                </a:cubicBezTo>
                <a:cubicBezTo>
                  <a:pt x="8044981" y="1004717"/>
                  <a:pt x="7993697" y="1010838"/>
                  <a:pt x="7947386" y="1028897"/>
                </a:cubicBezTo>
                <a:cubicBezTo>
                  <a:pt x="7899207" y="1047873"/>
                  <a:pt x="7899207" y="1061952"/>
                  <a:pt x="7938992" y="1117042"/>
                </a:cubicBezTo>
                <a:cubicBezTo>
                  <a:pt x="7835489" y="1128980"/>
                  <a:pt x="7835489" y="1128980"/>
                  <a:pt x="7867503" y="1215596"/>
                </a:cubicBezTo>
                <a:cubicBezTo>
                  <a:pt x="7780782" y="1223554"/>
                  <a:pt x="7723594" y="1264566"/>
                  <a:pt x="7710229" y="1354244"/>
                </a:cubicBezTo>
                <a:cubicBezTo>
                  <a:pt x="7703701" y="1397704"/>
                  <a:pt x="7664539" y="1418209"/>
                  <a:pt x="7621024" y="1447286"/>
                </a:cubicBezTo>
                <a:cubicBezTo>
                  <a:pt x="7675106" y="1475446"/>
                  <a:pt x="7711784" y="1534209"/>
                  <a:pt x="7774880" y="1472076"/>
                </a:cubicBezTo>
                <a:cubicBezTo>
                  <a:pt x="7797879" y="1449429"/>
                  <a:pt x="7795707" y="1478199"/>
                  <a:pt x="7798812" y="1486462"/>
                </a:cubicBezTo>
                <a:cubicBezTo>
                  <a:pt x="7806271" y="1506661"/>
                  <a:pt x="7790732" y="1520130"/>
                  <a:pt x="7780474" y="1535432"/>
                </a:cubicBezTo>
                <a:cubicBezTo>
                  <a:pt x="7770528" y="1550736"/>
                  <a:pt x="7758715" y="1566956"/>
                  <a:pt x="7755919" y="1584099"/>
                </a:cubicBezTo>
                <a:cubicBezTo>
                  <a:pt x="7754055" y="1596034"/>
                  <a:pt x="7763068" y="1613478"/>
                  <a:pt x="7773014" y="1622355"/>
                </a:cubicBezTo>
                <a:cubicBezTo>
                  <a:pt x="7825233" y="1669183"/>
                  <a:pt x="7794151" y="1774469"/>
                  <a:pt x="7892993" y="1787937"/>
                </a:cubicBezTo>
                <a:cubicBezTo>
                  <a:pt x="7937439" y="1794056"/>
                  <a:pt x="7958885" y="1832621"/>
                  <a:pt x="7991521" y="1853739"/>
                </a:cubicBezTo>
                <a:cubicBezTo>
                  <a:pt x="8104970" y="1927500"/>
                  <a:pt x="8180811" y="2022380"/>
                  <a:pt x="8215932" y="2152764"/>
                </a:cubicBezTo>
                <a:cubicBezTo>
                  <a:pt x="8225567" y="2188879"/>
                  <a:pt x="8262556" y="2217957"/>
                  <a:pt x="8286489" y="2249786"/>
                </a:cubicBezTo>
                <a:cubicBezTo>
                  <a:pt x="8274987" y="2273047"/>
                  <a:pt x="8212203" y="2222852"/>
                  <a:pt x="8234270" y="2284064"/>
                </a:cubicBezTo>
                <a:cubicBezTo>
                  <a:pt x="8251054" y="2329975"/>
                  <a:pt x="8293949" y="2358439"/>
                  <a:pt x="8334357" y="2385679"/>
                </a:cubicBezTo>
                <a:cubicBezTo>
                  <a:pt x="8380357" y="2416591"/>
                  <a:pt x="8431331" y="2441382"/>
                  <a:pt x="8452157" y="2498616"/>
                </a:cubicBezTo>
                <a:cubicBezTo>
                  <a:pt x="8456509" y="2510859"/>
                  <a:pt x="8470494" y="2523714"/>
                  <a:pt x="8482927" y="2528612"/>
                </a:cubicBezTo>
                <a:cubicBezTo>
                  <a:pt x="9131298" y="3535869"/>
                  <a:pt x="10727356" y="3542602"/>
                  <a:pt x="10911361" y="3535561"/>
                </a:cubicBezTo>
                <a:cubicBezTo>
                  <a:pt x="11134219" y="3526686"/>
                  <a:pt x="11344956" y="3464554"/>
                  <a:pt x="11551649" y="3387120"/>
                </a:cubicBezTo>
                <a:cubicBezTo>
                  <a:pt x="11638991" y="3354371"/>
                  <a:pt x="11720114" y="3307851"/>
                  <a:pt x="11804971" y="3271735"/>
                </a:cubicBezTo>
                <a:cubicBezTo>
                  <a:pt x="11922148" y="3221845"/>
                  <a:pt x="12012596" y="3126660"/>
                  <a:pt x="12129465" y="3086565"/>
                </a:cubicBezTo>
                <a:lnTo>
                  <a:pt x="12192000" y="3060706"/>
                </a:lnTo>
                <a:lnTo>
                  <a:pt x="12192000" y="3766004"/>
                </a:lnTo>
                <a:lnTo>
                  <a:pt x="12069511" y="3730912"/>
                </a:lnTo>
                <a:cubicBezTo>
                  <a:pt x="11963133" y="3704591"/>
                  <a:pt x="11854734" y="3686839"/>
                  <a:pt x="11743305" y="3682401"/>
                </a:cubicBezTo>
                <a:cubicBezTo>
                  <a:pt x="11731805" y="3681961"/>
                  <a:pt x="11714789" y="3681575"/>
                  <a:pt x="11692833" y="3681484"/>
                </a:cubicBezTo>
                <a:cubicBezTo>
                  <a:pt x="11363495" y="3680110"/>
                  <a:pt x="9922719" y="3745047"/>
                  <a:pt x="9314871" y="4689350"/>
                </a:cubicBezTo>
                <a:cubicBezTo>
                  <a:pt x="9302438" y="4694248"/>
                  <a:pt x="9288453" y="4707103"/>
                  <a:pt x="9284101" y="4719346"/>
                </a:cubicBezTo>
                <a:cubicBezTo>
                  <a:pt x="9263275" y="4776580"/>
                  <a:pt x="9212301" y="4801371"/>
                  <a:pt x="9166300" y="4832283"/>
                </a:cubicBezTo>
                <a:cubicBezTo>
                  <a:pt x="9125893" y="4859523"/>
                  <a:pt x="9082998" y="4887987"/>
                  <a:pt x="9066214" y="4933898"/>
                </a:cubicBezTo>
                <a:cubicBezTo>
                  <a:pt x="9044146" y="4995110"/>
                  <a:pt x="9106931" y="4944915"/>
                  <a:pt x="9118433" y="4968176"/>
                </a:cubicBezTo>
                <a:cubicBezTo>
                  <a:pt x="9094500" y="5000005"/>
                  <a:pt x="9057511" y="5029083"/>
                  <a:pt x="9047876" y="5065198"/>
                </a:cubicBezTo>
                <a:cubicBezTo>
                  <a:pt x="9012755" y="5195582"/>
                  <a:pt x="8936914" y="5290462"/>
                  <a:pt x="8823465" y="5364223"/>
                </a:cubicBezTo>
                <a:cubicBezTo>
                  <a:pt x="8790828" y="5385341"/>
                  <a:pt x="8769383" y="5423906"/>
                  <a:pt x="8724937" y="5430025"/>
                </a:cubicBezTo>
                <a:cubicBezTo>
                  <a:pt x="8626095" y="5443493"/>
                  <a:pt x="8657177" y="5548779"/>
                  <a:pt x="8604958" y="5595607"/>
                </a:cubicBezTo>
                <a:cubicBezTo>
                  <a:pt x="8595012" y="5604484"/>
                  <a:pt x="8585999" y="5621928"/>
                  <a:pt x="8587863" y="5633863"/>
                </a:cubicBezTo>
                <a:cubicBezTo>
                  <a:pt x="8590659" y="5651006"/>
                  <a:pt x="8602472" y="5667226"/>
                  <a:pt x="8612418" y="5682530"/>
                </a:cubicBezTo>
                <a:cubicBezTo>
                  <a:pt x="8622675" y="5697832"/>
                  <a:pt x="8638215" y="5711301"/>
                  <a:pt x="8630756" y="5731500"/>
                </a:cubicBezTo>
                <a:cubicBezTo>
                  <a:pt x="8627651" y="5739763"/>
                  <a:pt x="8629823" y="5768533"/>
                  <a:pt x="8606823" y="5745886"/>
                </a:cubicBezTo>
                <a:cubicBezTo>
                  <a:pt x="8543727" y="5683753"/>
                  <a:pt x="8507049" y="5742516"/>
                  <a:pt x="8452968" y="5770676"/>
                </a:cubicBezTo>
                <a:cubicBezTo>
                  <a:pt x="8496482" y="5799753"/>
                  <a:pt x="8535645" y="5820258"/>
                  <a:pt x="8542173" y="5863718"/>
                </a:cubicBezTo>
                <a:cubicBezTo>
                  <a:pt x="8555538" y="5953396"/>
                  <a:pt x="8612726" y="5994408"/>
                  <a:pt x="8699447" y="6002366"/>
                </a:cubicBezTo>
                <a:cubicBezTo>
                  <a:pt x="8667433" y="6088982"/>
                  <a:pt x="8667433" y="6088982"/>
                  <a:pt x="8770936" y="6100920"/>
                </a:cubicBezTo>
                <a:cubicBezTo>
                  <a:pt x="8731151" y="6156010"/>
                  <a:pt x="8731151" y="6170089"/>
                  <a:pt x="8779329" y="6189065"/>
                </a:cubicBezTo>
                <a:cubicBezTo>
                  <a:pt x="8825641" y="6207124"/>
                  <a:pt x="8876925" y="6213245"/>
                  <a:pt x="8919820" y="6241095"/>
                </a:cubicBezTo>
                <a:cubicBezTo>
                  <a:pt x="8880345" y="6311490"/>
                  <a:pt x="8869155" y="6393209"/>
                  <a:pt x="8787721" y="6427490"/>
                </a:cubicBezTo>
                <a:cubicBezTo>
                  <a:pt x="8774978" y="6432693"/>
                  <a:pt x="8766275" y="6453811"/>
                  <a:pt x="8774354" y="6466053"/>
                </a:cubicBezTo>
                <a:cubicBezTo>
                  <a:pt x="8803883" y="6510431"/>
                  <a:pt x="8761612" y="6594600"/>
                  <a:pt x="8853613" y="6604088"/>
                </a:cubicBezTo>
                <a:cubicBezTo>
                  <a:pt x="8865115" y="6605005"/>
                  <a:pt x="8875684" y="6614189"/>
                  <a:pt x="8866669" y="6626125"/>
                </a:cubicBezTo>
                <a:cubicBezTo>
                  <a:pt x="8835586" y="6667749"/>
                  <a:pt x="8873196" y="6664996"/>
                  <a:pt x="8895884" y="6670198"/>
                </a:cubicBezTo>
                <a:cubicBezTo>
                  <a:pt x="8923238" y="6676624"/>
                  <a:pt x="8954320" y="6658261"/>
                  <a:pt x="8979808" y="6680910"/>
                </a:cubicBezTo>
                <a:cubicBezTo>
                  <a:pt x="8973900" y="6704783"/>
                  <a:pt x="8951834" y="6704478"/>
                  <a:pt x="8936293" y="6712128"/>
                </a:cubicBezTo>
                <a:cubicBezTo>
                  <a:pt x="8890913" y="6734166"/>
                  <a:pt x="8853924" y="6760486"/>
                  <a:pt x="8851748" y="6817721"/>
                </a:cubicBezTo>
                <a:lnTo>
                  <a:pt x="88543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pPr defTabSz="457200"/>
            <a:endParaRPr lang="en-US">
              <a:solidFill>
                <a:schemeClr val="tx1"/>
              </a:solidFill>
            </a:endParaRPr>
          </a:p>
        </p:txBody>
      </p:sp>
      <p:sp>
        <p:nvSpPr>
          <p:cNvPr id="16386" name="Rectangle 2">
            <a:extLst>
              <a:ext uri="{FF2B5EF4-FFF2-40B4-BE49-F238E27FC236}">
                <a16:creationId xmlns:a16="http://schemas.microsoft.com/office/drawing/2014/main" id="{34FFCD41-38D0-4490-DD66-F837E6C7F3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23616" y="1052736"/>
            <a:ext cx="4594473" cy="1906863"/>
          </a:xfrm>
        </p:spPr>
        <p:txBody>
          <a:bodyPr anchor="b">
            <a:noAutofit/>
          </a:bodyPr>
          <a:lstStyle/>
          <a:p>
            <a:pPr eaLnBrk="1" hangingPunct="1"/>
            <a:r>
              <a:rPr lang="en-GB" sz="6000" dirty="0">
                <a:effectLst>
                  <a:outerShdw blurRad="38100" dist="38100" dir="2700000" algn="tl">
                    <a:srgbClr val="C0C0C0"/>
                  </a:outerShdw>
                </a:effectLst>
                <a:latin typeface="NTFPreCursivefk" panose="03000400000000000000" pitchFamily="66" charset="0"/>
              </a:rPr>
              <a:t>Welcome to </a:t>
            </a:r>
            <a:br>
              <a:rPr lang="en-GB" sz="6000" dirty="0">
                <a:effectLst>
                  <a:outerShdw blurRad="38100" dist="38100" dir="2700000" algn="tl">
                    <a:srgbClr val="C0C0C0"/>
                  </a:outerShdw>
                </a:effectLst>
                <a:latin typeface="NTFPreCursivefk" panose="03000400000000000000" pitchFamily="66" charset="0"/>
              </a:rPr>
            </a:br>
            <a:r>
              <a:rPr lang="en-GB" sz="6000" dirty="0">
                <a:effectLst>
                  <a:outerShdw blurRad="38100" dist="38100" dir="2700000" algn="tl">
                    <a:srgbClr val="C0C0C0"/>
                  </a:outerShdw>
                </a:effectLst>
                <a:latin typeface="NTFPreCursivefk" panose="03000400000000000000" pitchFamily="66" charset="0"/>
              </a:rPr>
              <a:t>St. Peter’s CE Primary School</a:t>
            </a:r>
            <a:endParaRPr lang="en-GB" altLang="en-US" sz="6000" dirty="0">
              <a:latin typeface="NTFPreCursivefk"/>
            </a:endParaRP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39588BDE-60FB-C94A-E454-19C7EC91D4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-55037" y="3407434"/>
            <a:ext cx="4094450" cy="3508430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endParaRPr lang="en-GB" altLang="en-US" sz="1700" dirty="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NTFPreCursivefk" pitchFamily="66" charset="0"/>
              </a:rPr>
              <a:t>Through the teachings of God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NTFPreCursivefk" pitchFamily="66" charset="0"/>
              </a:rPr>
              <a:t>we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>
                <a:latin typeface="NTFPreCursivefk" pitchFamily="66" charset="0"/>
              </a:rPr>
              <a:t>Love Others Value Everyone</a:t>
            </a:r>
          </a:p>
        </p:txBody>
      </p:sp>
      <p:pic>
        <p:nvPicPr>
          <p:cNvPr id="2" name="Picture 7" descr="school l_0">
            <a:extLst>
              <a:ext uri="{FF2B5EF4-FFF2-40B4-BE49-F238E27FC236}">
                <a16:creationId xmlns:a16="http://schemas.microsoft.com/office/drawing/2014/main" id="{69A8BB9B-793D-FD58-86DC-2593745AF6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433677"/>
            <a:ext cx="1387398" cy="1577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">
            <a:extLst>
              <a:ext uri="{FF2B5EF4-FFF2-40B4-BE49-F238E27FC236}">
                <a16:creationId xmlns:a16="http://schemas.microsoft.com/office/drawing/2014/main" id="{EBD9F782-E569-4BB9-6850-65C4B772A1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525662"/>
            <a:ext cx="1810358" cy="121103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Q:\photos\Photos\school6.JPG">
            <a:extLst>
              <a:ext uri="{FF2B5EF4-FFF2-40B4-BE49-F238E27FC236}">
                <a16:creationId xmlns:a16="http://schemas.microsoft.com/office/drawing/2014/main" id="{1BE88CB5-8FB0-B379-E964-3D0029E167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2162" y="291156"/>
            <a:ext cx="2542484" cy="1906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95" name="Rectangle 12294">
            <a:extLst>
              <a:ext uri="{FF2B5EF4-FFF2-40B4-BE49-F238E27FC236}">
                <a16:creationId xmlns:a16="http://schemas.microsoft.com/office/drawing/2014/main" id="{17718681-A12E-49D6-9925-DD7C68176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97" name="Freeform: Shape 12296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133778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2290" name="Title 1">
            <a:extLst>
              <a:ext uri="{FF2B5EF4-FFF2-40B4-BE49-F238E27FC236}">
                <a16:creationId xmlns:a16="http://schemas.microsoft.com/office/drawing/2014/main" id="{A098C84D-56C8-9FF2-E535-0698C2202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1397585"/>
            <a:ext cx="2873762" cy="3415152"/>
          </a:xfrm>
        </p:spPr>
        <p:txBody>
          <a:bodyPr>
            <a:normAutofit/>
          </a:bodyPr>
          <a:lstStyle/>
          <a:p>
            <a:pPr algn="ctr"/>
            <a:r>
              <a:rPr lang="en-GB" altLang="en-US" sz="6000" dirty="0">
                <a:latin typeface="NTFPreCursivefk"/>
              </a:rPr>
              <a:t>About Our School</a:t>
            </a:r>
            <a:endParaRPr lang="en-GB" sz="6000" dirty="0">
              <a:latin typeface="NTFPreCursivefk" panose="03000400000000000000" pitchFamily="66" charset="0"/>
            </a:endParaRP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90FADD13-4C58-EDC2-0BB0-EB7A6ED7AD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4703" y="548680"/>
            <a:ext cx="5169785" cy="5972902"/>
          </a:xfrm>
        </p:spPr>
        <p:txBody>
          <a:bodyPr anchor="ctr">
            <a:noAutofit/>
          </a:bodyPr>
          <a:lstStyle/>
          <a:p>
            <a:pPr eaLnBrk="1" hangingPunct="1">
              <a:lnSpc>
                <a:spcPct val="90000"/>
              </a:lnSpc>
            </a:pPr>
            <a:r>
              <a:rPr lang="en-GB" altLang="en-US" dirty="0">
                <a:latin typeface="NTFPreCursivefk" pitchFamily="66" charset="0"/>
              </a:rPr>
              <a:t>We are a popular Church of England voluntary aided primary school.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GB" altLang="en-US" dirty="0">
              <a:latin typeface="NTFPreCursivefk" pitchFamily="66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latin typeface="NTFPreCursivefk" pitchFamily="66" charset="0"/>
              </a:rPr>
              <a:t>We celebrate our distinctive Christian ethos and rich and diverse school community - SIAMs inspection May 2019 – Good.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GB" altLang="en-US" dirty="0">
              <a:latin typeface="NTFPreCursivefk" pitchFamily="66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latin typeface="NTFPreCursivefk" pitchFamily="66" charset="0"/>
              </a:rPr>
              <a:t>We aim to work in close partnership with the church, the governors, our parents and community.</a:t>
            </a:r>
          </a:p>
        </p:txBody>
      </p:sp>
      <p:pic>
        <p:nvPicPr>
          <p:cNvPr id="5" name="Picture 1">
            <a:extLst>
              <a:ext uri="{FF2B5EF4-FFF2-40B4-BE49-F238E27FC236}">
                <a16:creationId xmlns:a16="http://schemas.microsoft.com/office/drawing/2014/main" id="{19C15672-A452-2B65-7121-45DD259C24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603" y="4812737"/>
            <a:ext cx="1979612" cy="148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school l_0">
            <a:extLst>
              <a:ext uri="{FF2B5EF4-FFF2-40B4-BE49-F238E27FC236}">
                <a16:creationId xmlns:a16="http://schemas.microsoft.com/office/drawing/2014/main" id="{5A27FA46-7A9A-29A7-7215-69E8E60F1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327" y="950538"/>
            <a:ext cx="792162" cy="900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37290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95" name="Rectangle 12294">
            <a:extLst>
              <a:ext uri="{FF2B5EF4-FFF2-40B4-BE49-F238E27FC236}">
                <a16:creationId xmlns:a16="http://schemas.microsoft.com/office/drawing/2014/main" id="{17718681-A12E-49D6-9925-DD7C68176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97" name="Freeform: Shape 12296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133778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2290" name="Title 1">
            <a:extLst>
              <a:ext uri="{FF2B5EF4-FFF2-40B4-BE49-F238E27FC236}">
                <a16:creationId xmlns:a16="http://schemas.microsoft.com/office/drawing/2014/main" id="{A098C84D-56C8-9FF2-E535-0698C2202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1397585"/>
            <a:ext cx="2873762" cy="3415152"/>
          </a:xfrm>
        </p:spPr>
        <p:txBody>
          <a:bodyPr>
            <a:normAutofit/>
          </a:bodyPr>
          <a:lstStyle/>
          <a:p>
            <a:pPr algn="ctr"/>
            <a:r>
              <a:rPr lang="en-GB" altLang="en-US" sz="6000" dirty="0">
                <a:latin typeface="NTFPreCursivefk"/>
              </a:rPr>
              <a:t>About Our School</a:t>
            </a:r>
            <a:endParaRPr lang="en-GB" sz="6000" dirty="0">
              <a:latin typeface="NTFPreCursivefk" panose="03000400000000000000" pitchFamily="66" charset="0"/>
            </a:endParaRP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90FADD13-4C58-EDC2-0BB0-EB7A6ED7AD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4703" y="-9404"/>
            <a:ext cx="5206591" cy="6695143"/>
          </a:xfrm>
        </p:spPr>
        <p:txBody>
          <a:bodyPr anchor="ctr">
            <a:normAutofit fontScale="32500" lnSpcReduction="20000"/>
          </a:bodyPr>
          <a:lstStyle/>
          <a:p>
            <a:pPr marL="0" indent="0" algn="ctr" eaLnBrk="1" hangingPunct="1">
              <a:lnSpc>
                <a:spcPct val="90000"/>
              </a:lnSpc>
              <a:buNone/>
            </a:pPr>
            <a:r>
              <a:rPr lang="en-GB" altLang="en-US" sz="9800" dirty="0">
                <a:latin typeface="NTFPreCursivefk" pitchFamily="66" charset="0"/>
              </a:rPr>
              <a:t>We strive day to day to live by our school values: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GB" altLang="en-US" sz="9800" dirty="0">
              <a:latin typeface="NTFPreCursivefk" pitchFamily="66" charset="0"/>
            </a:endParaRP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en-GB" altLang="en-US" sz="9800" b="1" dirty="0">
                <a:latin typeface="NTFPreCursivefk" pitchFamily="66" charset="0"/>
              </a:rPr>
              <a:t>Respect</a:t>
            </a:r>
            <a:r>
              <a:rPr lang="en-GB" altLang="en-US" sz="9800" dirty="0">
                <a:latin typeface="NTFPreCursivefk" pitchFamily="66" charset="0"/>
              </a:rPr>
              <a:t> – for one another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endParaRPr lang="en-GB" altLang="en-US" sz="9800" dirty="0">
              <a:latin typeface="NTFPreCursivefk" pitchFamily="66" charset="0"/>
            </a:endParaRP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en-GB" altLang="en-US" sz="9800" b="1" dirty="0">
                <a:latin typeface="NTFPreCursivefk" pitchFamily="66" charset="0"/>
              </a:rPr>
              <a:t>Love</a:t>
            </a:r>
            <a:r>
              <a:rPr lang="en-GB" altLang="en-US" sz="9800" dirty="0">
                <a:latin typeface="NTFPreCursivefk" pitchFamily="66" charset="0"/>
              </a:rPr>
              <a:t> – of God and one another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endParaRPr lang="en-GB" altLang="en-US" sz="9800" dirty="0">
              <a:latin typeface="NTFPreCursivefk" pitchFamily="66" charset="0"/>
            </a:endParaRPr>
          </a:p>
          <a:p>
            <a:pPr marL="457200" lvl="1" indent="-7938" eaLnBrk="1" hangingPunct="1">
              <a:lnSpc>
                <a:spcPct val="90000"/>
              </a:lnSpc>
              <a:buNone/>
            </a:pPr>
            <a:r>
              <a:rPr lang="en-GB" altLang="en-US" sz="9800" b="1" dirty="0">
                <a:latin typeface="NTFPreCursivefk" pitchFamily="66" charset="0"/>
              </a:rPr>
              <a:t>Honesty</a:t>
            </a:r>
            <a:r>
              <a:rPr lang="en-GB" altLang="en-US" sz="9800" dirty="0">
                <a:latin typeface="NTFPreCursivefk" pitchFamily="66" charset="0"/>
              </a:rPr>
              <a:t> – in the eyes of God and with each other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endParaRPr lang="en-GB" altLang="en-US" sz="9800" dirty="0">
              <a:latin typeface="NTFPreCursivefk" pitchFamily="66" charset="0"/>
            </a:endParaRP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en-GB" altLang="en-US" sz="9800" b="1" dirty="0">
                <a:latin typeface="NTFPreCursivefk" pitchFamily="66" charset="0"/>
              </a:rPr>
              <a:t>Forgiveness</a:t>
            </a:r>
            <a:r>
              <a:rPr lang="en-GB" altLang="en-US" sz="9800" dirty="0">
                <a:latin typeface="NTFPreCursivefk" pitchFamily="66" charset="0"/>
              </a:rPr>
              <a:t> – towards others in order to enable us to move forward.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B10C328-DC9F-A350-869A-56CFA53C4F52}"/>
              </a:ext>
            </a:extLst>
          </p:cNvPr>
          <p:cNvSpPr txBox="1"/>
          <p:nvPr/>
        </p:nvSpPr>
        <p:spPr>
          <a:xfrm>
            <a:off x="0" y="6210322"/>
            <a:ext cx="9397845" cy="547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eaLnBrk="1" hangingPunct="1">
              <a:lnSpc>
                <a:spcPct val="90000"/>
              </a:lnSpc>
            </a:pPr>
            <a:r>
              <a:rPr lang="en-GB" altLang="en-US" sz="3200" dirty="0">
                <a:latin typeface="NTFPreCursivefk" pitchFamily="66" charset="0"/>
              </a:rPr>
              <a:t>‘</a:t>
            </a:r>
            <a:r>
              <a:rPr lang="en-GB" altLang="en-US" sz="3200" b="1" dirty="0">
                <a:latin typeface="NTFPreCursivefk" pitchFamily="66" charset="0"/>
              </a:rPr>
              <a:t>Through the teachings of God we Love Others Value Everyone</a:t>
            </a:r>
            <a:r>
              <a:rPr lang="en-GB" altLang="en-US" sz="3200" dirty="0">
                <a:latin typeface="NTFPreCursivefk" pitchFamily="66" charset="0"/>
              </a:rPr>
              <a:t>’</a:t>
            </a:r>
            <a:endParaRPr lang="en-GB" altLang="en-US" sz="3200" b="1" dirty="0">
              <a:latin typeface="NTFPreCursivefk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156820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95" name="Rectangle 12294">
            <a:extLst>
              <a:ext uri="{FF2B5EF4-FFF2-40B4-BE49-F238E27FC236}">
                <a16:creationId xmlns:a16="http://schemas.microsoft.com/office/drawing/2014/main" id="{17718681-A12E-49D6-9925-DD7C68176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97" name="Freeform: Shape 12296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133778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2290" name="Title 1">
            <a:extLst>
              <a:ext uri="{FF2B5EF4-FFF2-40B4-BE49-F238E27FC236}">
                <a16:creationId xmlns:a16="http://schemas.microsoft.com/office/drawing/2014/main" id="{A098C84D-56C8-9FF2-E535-0698C2202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373" y="766779"/>
            <a:ext cx="2873762" cy="3415152"/>
          </a:xfrm>
        </p:spPr>
        <p:txBody>
          <a:bodyPr>
            <a:normAutofit/>
          </a:bodyPr>
          <a:lstStyle/>
          <a:p>
            <a:pPr algn="ctr"/>
            <a:r>
              <a:rPr lang="en-GB" altLang="en-US" sz="6000" dirty="0">
                <a:latin typeface="NTFPreCursivefk"/>
              </a:rPr>
              <a:t>About Our School</a:t>
            </a:r>
            <a:endParaRPr lang="en-GB" sz="6000" dirty="0">
              <a:latin typeface="NTFPreCursivefk" panose="03000400000000000000" pitchFamily="66" charset="0"/>
            </a:endParaRP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90FADD13-4C58-EDC2-0BB0-EB7A6ED7AD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86769" y="1210835"/>
            <a:ext cx="4784586" cy="5431376"/>
          </a:xfrm>
        </p:spPr>
        <p:txBody>
          <a:bodyPr anchor="ctr">
            <a:normAutofit fontScale="250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en-GB" altLang="en-US" sz="12800" dirty="0">
                <a:latin typeface="NTFPreCursivefk" pitchFamily="66" charset="0"/>
              </a:rPr>
              <a:t>Our provision continues to be judged as ‘Good’ with many strengths by OFSTED - October 2023.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GB" altLang="en-US" sz="12800" dirty="0">
              <a:latin typeface="NTFPreCursivefk" pitchFamily="66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12800" dirty="0">
                <a:latin typeface="NTFPreCursivefk" pitchFamily="66" charset="0"/>
              </a:rPr>
              <a:t>Our end of key stage results are above national.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GB" altLang="en-US" sz="12800" dirty="0">
              <a:latin typeface="NTFPreCursivefk" pitchFamily="66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12800" dirty="0">
                <a:latin typeface="NTFPreCursivefk" pitchFamily="66" charset="0"/>
              </a:rPr>
              <a:t>We are constantly striving to improve our provision and build on our previous best.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GB" altLang="en-US" sz="12800" dirty="0">
              <a:latin typeface="NTFPreCursivefk" pitchFamily="66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sz="12800" dirty="0">
                <a:latin typeface="NTFPreCursivefk" pitchFamily="66" charset="0"/>
              </a:rPr>
              <a:t>Visit our website to find out more at: www.st-petersce.co.uk</a:t>
            </a:r>
          </a:p>
          <a:p>
            <a:pPr marL="0" indent="0">
              <a:buFontTx/>
              <a:buNone/>
              <a:defRPr/>
            </a:pPr>
            <a:endParaRPr lang="en-GB" altLang="en-US" sz="1700" dirty="0">
              <a:latin typeface="NTFPreCursivefk" panose="03000400000000000000" pitchFamily="66" charset="0"/>
            </a:endParaRPr>
          </a:p>
        </p:txBody>
      </p:sp>
      <p:pic>
        <p:nvPicPr>
          <p:cNvPr id="2" name="Picture 7" descr="school l_0">
            <a:extLst>
              <a:ext uri="{FF2B5EF4-FFF2-40B4-BE49-F238E27FC236}">
                <a16:creationId xmlns:a16="http://schemas.microsoft.com/office/drawing/2014/main" id="{113EE932-1D36-B214-1A58-607F86ECAB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556" y="116632"/>
            <a:ext cx="792162" cy="900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685BB3C-F780-29A4-F318-D0813B9F17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68" y="4187699"/>
            <a:ext cx="1981372" cy="1487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8807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95" name="Rectangle 12294">
            <a:extLst>
              <a:ext uri="{FF2B5EF4-FFF2-40B4-BE49-F238E27FC236}">
                <a16:creationId xmlns:a16="http://schemas.microsoft.com/office/drawing/2014/main" id="{17718681-A12E-49D6-9925-DD7C68176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97" name="Freeform: Shape 12296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133778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2290" name="Title 1">
            <a:extLst>
              <a:ext uri="{FF2B5EF4-FFF2-40B4-BE49-F238E27FC236}">
                <a16:creationId xmlns:a16="http://schemas.microsoft.com/office/drawing/2014/main" id="{A098C84D-56C8-9FF2-E535-0698C2202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54" y="548680"/>
            <a:ext cx="3028950" cy="5431376"/>
          </a:xfrm>
        </p:spPr>
        <p:txBody>
          <a:bodyPr>
            <a:normAutofit/>
          </a:bodyPr>
          <a:lstStyle/>
          <a:p>
            <a:pPr algn="ctr"/>
            <a:r>
              <a:rPr lang="en-US" sz="6000" dirty="0">
                <a:latin typeface="NTFPreCursivefk" panose="03000400000000000000" pitchFamily="66" charset="0"/>
              </a:rPr>
              <a:t>Ofsted October 2023</a:t>
            </a:r>
            <a:endParaRPr lang="en-GB" sz="6000" dirty="0">
              <a:latin typeface="NTFPreCursivefk" panose="03000400000000000000" pitchFamily="66" charset="0"/>
            </a:endParaRP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90FADD13-4C58-EDC2-0BB0-EB7A6ED7AD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5410" y="1097359"/>
            <a:ext cx="4564672" cy="5431376"/>
          </a:xfrm>
        </p:spPr>
        <p:txBody>
          <a:bodyPr anchor="ctr">
            <a:normAutofit fontScale="25000" lnSpcReduction="20000"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2800" dirty="0">
                <a:latin typeface="NTFPreCursivefk" panose="03000400000000000000" pitchFamily="66" charset="0"/>
              </a:rPr>
              <a:t>Pupils and parents value being a part of the school community.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2800" dirty="0">
                <a:latin typeface="NTFPreCursivefk" panose="03000400000000000000" pitchFamily="66" charset="0"/>
              </a:rPr>
              <a:t>Relationships are caring, supportive and reflect the school’s Christian values.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2800" dirty="0">
                <a:latin typeface="NTFPreCursivefk" panose="03000400000000000000" pitchFamily="66" charset="0"/>
              </a:rPr>
              <a:t>High expectations of </a:t>
            </a:r>
            <a:r>
              <a:rPr lang="en-US" sz="12800" dirty="0" err="1">
                <a:latin typeface="NTFPreCursivefk" panose="03000400000000000000" pitchFamily="66" charset="0"/>
              </a:rPr>
              <a:t>behaviour</a:t>
            </a:r>
            <a:r>
              <a:rPr lang="en-US" sz="12800" dirty="0">
                <a:latin typeface="NTFPreCursivefk" panose="03000400000000000000" pitchFamily="66" charset="0"/>
              </a:rPr>
              <a:t> and learning.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2800" dirty="0">
                <a:latin typeface="NTFPreCursivefk" panose="03000400000000000000" pitchFamily="66" charset="0"/>
              </a:rPr>
              <a:t>A well-led and inclusive school.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2800" dirty="0">
                <a:latin typeface="NTFPreCursivefk" panose="03000400000000000000" pitchFamily="66" charset="0"/>
              </a:rPr>
              <a:t>In English and </a:t>
            </a:r>
            <a:r>
              <a:rPr lang="en-US" sz="12800" dirty="0" err="1">
                <a:latin typeface="NTFPreCursivefk" panose="03000400000000000000" pitchFamily="66" charset="0"/>
              </a:rPr>
              <a:t>Maths</a:t>
            </a:r>
            <a:r>
              <a:rPr lang="en-US" sz="12800" dirty="0">
                <a:latin typeface="NTFPreCursivefk" panose="03000400000000000000" pitchFamily="66" charset="0"/>
              </a:rPr>
              <a:t> standards are strong.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2800" dirty="0">
                <a:latin typeface="NTFPreCursivefk" panose="03000400000000000000" pitchFamily="66" charset="0"/>
              </a:rPr>
              <a:t>School continues to offer a good quality education.</a:t>
            </a:r>
          </a:p>
          <a:p>
            <a:pPr marL="0" indent="0">
              <a:buFontTx/>
              <a:buNone/>
              <a:defRPr/>
            </a:pPr>
            <a:endParaRPr lang="en-GB" altLang="en-US" sz="1700" dirty="0">
              <a:latin typeface="NTFPreCursivefk" panose="03000400000000000000" pitchFamily="66" charset="0"/>
            </a:endParaRPr>
          </a:p>
        </p:txBody>
      </p:sp>
      <p:pic>
        <p:nvPicPr>
          <p:cNvPr id="2" name="Picture 7" descr="school l_0">
            <a:extLst>
              <a:ext uri="{FF2B5EF4-FFF2-40B4-BE49-F238E27FC236}">
                <a16:creationId xmlns:a16="http://schemas.microsoft.com/office/drawing/2014/main" id="{113EE932-1D36-B214-1A58-607F86ECAB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98227"/>
            <a:ext cx="792162" cy="900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01953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03" name="Rectangle 8202">
            <a:extLst>
              <a:ext uri="{FF2B5EF4-FFF2-40B4-BE49-F238E27FC236}">
                <a16:creationId xmlns:a16="http://schemas.microsoft.com/office/drawing/2014/main" id="{638B61BD-0EE1-4D29-B894-126CD61C5D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5" name="Freeform: Shape 8204">
            <a:extLst>
              <a:ext uri="{FF2B5EF4-FFF2-40B4-BE49-F238E27FC236}">
                <a16:creationId xmlns:a16="http://schemas.microsoft.com/office/drawing/2014/main" id="{BBC14DD5-C584-4158-BF76-ECE3C6DB4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5947992 w 12192000"/>
              <a:gd name="connsiteY0" fmla="*/ 2457985 h 6858000"/>
              <a:gd name="connsiteX1" fmla="*/ 5926156 w 12192000"/>
              <a:gd name="connsiteY1" fmla="*/ 2472983 h 6858000"/>
              <a:gd name="connsiteX2" fmla="*/ 6047792 w 12192000"/>
              <a:gd name="connsiteY2" fmla="*/ 2529213 h 6858000"/>
              <a:gd name="connsiteX3" fmla="*/ 5857576 w 12192000"/>
              <a:gd name="connsiteY3" fmla="*/ 2499619 h 6858000"/>
              <a:gd name="connsiteX4" fmla="*/ 5854328 w 12192000"/>
              <a:gd name="connsiteY4" fmla="*/ 2518740 h 6858000"/>
              <a:gd name="connsiteX5" fmla="*/ 6070351 w 12192000"/>
              <a:gd name="connsiteY5" fmla="*/ 2591134 h 6858000"/>
              <a:gd name="connsiteX6" fmla="*/ 6051040 w 12192000"/>
              <a:gd name="connsiteY6" fmla="*/ 2602290 h 6858000"/>
              <a:gd name="connsiteX7" fmla="*/ 5936261 w 12192000"/>
              <a:gd name="connsiteY7" fmla="*/ 2574288 h 6858000"/>
              <a:gd name="connsiteX8" fmla="*/ 5913160 w 12192000"/>
              <a:gd name="connsiteY8" fmla="*/ 2581573 h 6858000"/>
              <a:gd name="connsiteX9" fmla="*/ 5924531 w 12192000"/>
              <a:gd name="connsiteY9" fmla="*/ 2615492 h 6858000"/>
              <a:gd name="connsiteX10" fmla="*/ 5974341 w 12192000"/>
              <a:gd name="connsiteY10" fmla="*/ 2628696 h 6858000"/>
              <a:gd name="connsiteX11" fmla="*/ 6051944 w 12192000"/>
              <a:gd name="connsiteY11" fmla="*/ 2708377 h 6858000"/>
              <a:gd name="connsiteX12" fmla="*/ 5934457 w 12192000"/>
              <a:gd name="connsiteY12" fmla="*/ 2698814 h 6858000"/>
              <a:gd name="connsiteX13" fmla="*/ 5913702 w 12192000"/>
              <a:gd name="connsiteY13" fmla="*/ 2718165 h 6858000"/>
              <a:gd name="connsiteX14" fmla="*/ 5905761 w 12192000"/>
              <a:gd name="connsiteY14" fmla="*/ 2743207 h 6858000"/>
              <a:gd name="connsiteX15" fmla="*/ 5860282 w 12192000"/>
              <a:gd name="connsiteY15" fmla="*/ 2763923 h 6858000"/>
              <a:gd name="connsiteX16" fmla="*/ 5931750 w 12192000"/>
              <a:gd name="connsiteY16" fmla="*/ 2787144 h 6858000"/>
              <a:gd name="connsiteX17" fmla="*/ 5855409 w 12192000"/>
              <a:gd name="connsiteY17" fmla="*/ 2787144 h 6858000"/>
              <a:gd name="connsiteX18" fmla="*/ 5767701 w 12192000"/>
              <a:gd name="connsiteY18" fmla="*/ 2771209 h 6858000"/>
              <a:gd name="connsiteX19" fmla="*/ 5674216 w 12192000"/>
              <a:gd name="connsiteY19" fmla="*/ 2776216 h 6858000"/>
              <a:gd name="connsiteX20" fmla="*/ 5487249 w 12192000"/>
              <a:gd name="connsiteY20" fmla="*/ 2746850 h 6858000"/>
              <a:gd name="connsiteX21" fmla="*/ 5398276 w 12192000"/>
              <a:gd name="connsiteY21" fmla="*/ 2748898 h 6858000"/>
              <a:gd name="connsiteX22" fmla="*/ 5892947 w 12192000"/>
              <a:gd name="connsiteY22" fmla="*/ 2946502 h 6858000"/>
              <a:gd name="connsiteX23" fmla="*/ 5867682 w 12192000"/>
              <a:gd name="connsiteY23" fmla="*/ 2989983 h 6858000"/>
              <a:gd name="connsiteX24" fmla="*/ 5971273 w 12192000"/>
              <a:gd name="connsiteY24" fmla="*/ 3037335 h 6858000"/>
              <a:gd name="connsiteX25" fmla="*/ 5996719 w 12192000"/>
              <a:gd name="connsiteY25" fmla="*/ 3084231 h 6858000"/>
              <a:gd name="connsiteX26" fmla="*/ 5964776 w 12192000"/>
              <a:gd name="connsiteY26" fmla="*/ 3080134 h 6858000"/>
              <a:gd name="connsiteX27" fmla="*/ 5937344 w 12192000"/>
              <a:gd name="connsiteY27" fmla="*/ 3089012 h 6858000"/>
              <a:gd name="connsiteX28" fmla="*/ 5948713 w 12192000"/>
              <a:gd name="connsiteY28" fmla="*/ 3148657 h 6858000"/>
              <a:gd name="connsiteX29" fmla="*/ 6095075 w 12192000"/>
              <a:gd name="connsiteY29" fmla="*/ 3225605 h 6858000"/>
              <a:gd name="connsiteX30" fmla="*/ 6108249 w 12192000"/>
              <a:gd name="connsiteY30" fmla="*/ 3250646 h 6858000"/>
              <a:gd name="connsiteX31" fmla="*/ 6090744 w 12192000"/>
              <a:gd name="connsiteY31" fmla="*/ 3268403 h 6858000"/>
              <a:gd name="connsiteX32" fmla="*/ 6043461 w 12192000"/>
              <a:gd name="connsiteY32" fmla="*/ 3277509 h 6858000"/>
              <a:gd name="connsiteX33" fmla="*/ 6109692 w 12192000"/>
              <a:gd name="connsiteY33" fmla="*/ 3362879 h 6858000"/>
              <a:gd name="connsiteX34" fmla="*/ 6133877 w 12192000"/>
              <a:gd name="connsiteY34" fmla="*/ 3386554 h 6858000"/>
              <a:gd name="connsiteX35" fmla="*/ 6175205 w 12192000"/>
              <a:gd name="connsiteY35" fmla="*/ 3423208 h 6858000"/>
              <a:gd name="connsiteX36" fmla="*/ 6175926 w 12192000"/>
              <a:gd name="connsiteY36" fmla="*/ 3434363 h 6858000"/>
              <a:gd name="connsiteX37" fmla="*/ 6119620 w 12192000"/>
              <a:gd name="connsiteY37" fmla="*/ 3473747 h 6858000"/>
              <a:gd name="connsiteX38" fmla="*/ 6018015 w 12192000"/>
              <a:gd name="connsiteY38" fmla="*/ 3463046 h 6858000"/>
              <a:gd name="connsiteX39" fmla="*/ 6168166 w 12192000"/>
              <a:gd name="connsiteY39" fmla="*/ 3521781 h 6858000"/>
              <a:gd name="connsiteX40" fmla="*/ 5682157 w 12192000"/>
              <a:gd name="connsiteY40" fmla="*/ 3381775 h 6858000"/>
              <a:gd name="connsiteX41" fmla="*/ 5713198 w 12192000"/>
              <a:gd name="connsiteY41" fmla="*/ 3418426 h 6858000"/>
              <a:gd name="connsiteX42" fmla="*/ 5883202 w 12192000"/>
              <a:gd name="connsiteY42" fmla="*/ 3514950 h 6858000"/>
              <a:gd name="connsiteX43" fmla="*/ 5931387 w 12192000"/>
              <a:gd name="connsiteY43" fmla="*/ 3575508 h 6858000"/>
              <a:gd name="connsiteX44" fmla="*/ 5981919 w 12192000"/>
              <a:gd name="connsiteY44" fmla="*/ 3608971 h 6858000"/>
              <a:gd name="connsiteX45" fmla="*/ 6052845 w 12192000"/>
              <a:gd name="connsiteY45" fmla="*/ 3608290 h 6858000"/>
              <a:gd name="connsiteX46" fmla="*/ 6103196 w 12192000"/>
              <a:gd name="connsiteY46" fmla="*/ 3659739 h 6858000"/>
              <a:gd name="connsiteX47" fmla="*/ 6050680 w 12192000"/>
              <a:gd name="connsiteY47" fmla="*/ 3670666 h 6858000"/>
              <a:gd name="connsiteX48" fmla="*/ 5989139 w 12192000"/>
              <a:gd name="connsiteY48" fmla="*/ 3662243 h 6858000"/>
              <a:gd name="connsiteX49" fmla="*/ 5856311 w 12192000"/>
              <a:gd name="connsiteY49" fmla="*/ 3664973 h 6858000"/>
              <a:gd name="connsiteX50" fmla="*/ 5780153 w 12192000"/>
              <a:gd name="connsiteY50" fmla="*/ 3674991 h 6858000"/>
              <a:gd name="connsiteX51" fmla="*/ 5605096 w 12192000"/>
              <a:gd name="connsiteY51" fmla="*/ 3657917 h 6858000"/>
              <a:gd name="connsiteX52" fmla="*/ 5615384 w 12192000"/>
              <a:gd name="connsiteY52" fmla="*/ 3701627 h 6858000"/>
              <a:gd name="connsiteX53" fmla="*/ 5608886 w 12192000"/>
              <a:gd name="connsiteY53" fmla="*/ 3739645 h 6858000"/>
              <a:gd name="connsiteX54" fmla="*/ 5606359 w 12192000"/>
              <a:gd name="connsiteY54" fmla="*/ 3822284 h 6858000"/>
              <a:gd name="connsiteX55" fmla="*/ 5607984 w 12192000"/>
              <a:gd name="connsiteY55" fmla="*/ 3835716 h 6858000"/>
              <a:gd name="connsiteX56" fmla="*/ 5568822 w 12192000"/>
              <a:gd name="connsiteY56" fmla="*/ 3844366 h 6858000"/>
              <a:gd name="connsiteX57" fmla="*/ 5802171 w 12192000"/>
              <a:gd name="connsiteY57" fmla="*/ 4016244 h 6858000"/>
              <a:gd name="connsiteX58" fmla="*/ 5646244 w 12192000"/>
              <a:gd name="connsiteY58" fmla="*/ 3972534 h 6858000"/>
              <a:gd name="connsiteX59" fmla="*/ 5625129 w 12192000"/>
              <a:gd name="connsiteY59" fmla="*/ 4044701 h 6858000"/>
              <a:gd name="connsiteX60" fmla="*/ 5698400 w 12192000"/>
              <a:gd name="connsiteY60" fmla="*/ 4108899 h 6858000"/>
              <a:gd name="connsiteX61" fmla="*/ 5725470 w 12192000"/>
              <a:gd name="connsiteY61" fmla="*/ 4235930 h 6858000"/>
              <a:gd name="connsiteX62" fmla="*/ 5712295 w 12192000"/>
              <a:gd name="connsiteY62" fmla="*/ 4352032 h 6858000"/>
              <a:gd name="connsiteX63" fmla="*/ 5680894 w 12192000"/>
              <a:gd name="connsiteY63" fmla="*/ 4388911 h 6858000"/>
              <a:gd name="connsiteX64" fmla="*/ 5635415 w 12192000"/>
              <a:gd name="connsiteY64" fmla="*/ 4455158 h 6858000"/>
              <a:gd name="connsiteX65" fmla="*/ 5607263 w 12192000"/>
              <a:gd name="connsiteY65" fmla="*/ 4496136 h 6858000"/>
              <a:gd name="connsiteX66" fmla="*/ 5509446 w 12192000"/>
              <a:gd name="connsiteY66" fmla="*/ 4480201 h 6858000"/>
              <a:gd name="connsiteX67" fmla="*/ 5639928 w 12192000"/>
              <a:gd name="connsiteY67" fmla="*/ 4584239 h 6858000"/>
              <a:gd name="connsiteX68" fmla="*/ 5534171 w 12192000"/>
              <a:gd name="connsiteY68" fmla="*/ 4571262 h 6858000"/>
              <a:gd name="connsiteX69" fmla="*/ 5499701 w 12192000"/>
              <a:gd name="connsiteY69" fmla="*/ 4578547 h 6858000"/>
              <a:gd name="connsiteX70" fmla="*/ 5519373 w 12192000"/>
              <a:gd name="connsiteY70" fmla="*/ 4612239 h 6858000"/>
              <a:gd name="connsiteX71" fmla="*/ 5596974 w 12192000"/>
              <a:gd name="connsiteY71" fmla="*/ 4669379 h 6858000"/>
              <a:gd name="connsiteX72" fmla="*/ 5756873 w 12192000"/>
              <a:gd name="connsiteY72" fmla="*/ 4824185 h 6858000"/>
              <a:gd name="connsiteX73" fmla="*/ 5602028 w 12192000"/>
              <a:gd name="connsiteY73" fmla="*/ 4753158 h 6858000"/>
              <a:gd name="connsiteX74" fmla="*/ 5765173 w 12192000"/>
              <a:gd name="connsiteY74" fmla="*/ 4912286 h 6858000"/>
              <a:gd name="connsiteX75" fmla="*/ 5801450 w 12192000"/>
              <a:gd name="connsiteY75" fmla="*/ 4965101 h 6858000"/>
              <a:gd name="connsiteX76" fmla="*/ 5874721 w 12192000"/>
              <a:gd name="connsiteY76" fmla="*/ 5096229 h 6858000"/>
              <a:gd name="connsiteX77" fmla="*/ 5871110 w 12192000"/>
              <a:gd name="connsiteY77" fmla="*/ 5111026 h 6858000"/>
              <a:gd name="connsiteX78" fmla="*/ 5786469 w 12192000"/>
              <a:gd name="connsiteY78" fmla="*/ 5089855 h 6858000"/>
              <a:gd name="connsiteX79" fmla="*/ 5896196 w 12192000"/>
              <a:gd name="connsiteY79" fmla="*/ 5200041 h 6858000"/>
              <a:gd name="connsiteX80" fmla="*/ 6009534 w 12192000"/>
              <a:gd name="connsiteY80" fmla="*/ 5284725 h 6858000"/>
              <a:gd name="connsiteX81" fmla="*/ 5929042 w 12192000"/>
              <a:gd name="connsiteY81" fmla="*/ 5271751 h 6858000"/>
              <a:gd name="connsiteX82" fmla="*/ 5818413 w 12192000"/>
              <a:gd name="connsiteY82" fmla="*/ 5223260 h 6858000"/>
              <a:gd name="connsiteX83" fmla="*/ 5779973 w 12192000"/>
              <a:gd name="connsiteY83" fmla="*/ 5241473 h 6858000"/>
              <a:gd name="connsiteX84" fmla="*/ 5884826 w 12192000"/>
              <a:gd name="connsiteY84" fmla="*/ 5321606 h 6858000"/>
              <a:gd name="connsiteX85" fmla="*/ 5944924 w 12192000"/>
              <a:gd name="connsiteY85" fmla="*/ 5358715 h 6858000"/>
              <a:gd name="connsiteX86" fmla="*/ 5968926 w 12192000"/>
              <a:gd name="connsiteY86" fmla="*/ 5387170 h 6858000"/>
              <a:gd name="connsiteX87" fmla="*/ 6037505 w 12192000"/>
              <a:gd name="connsiteY87" fmla="*/ 5488704 h 6858000"/>
              <a:gd name="connsiteX88" fmla="*/ 6238910 w 12192000"/>
              <a:gd name="connsiteY88" fmla="*/ 5599571 h 6858000"/>
              <a:gd name="connsiteX89" fmla="*/ 6427321 w 12192000"/>
              <a:gd name="connsiteY89" fmla="*/ 5737302 h 6858000"/>
              <a:gd name="connsiteX90" fmla="*/ 6574408 w 12192000"/>
              <a:gd name="connsiteY90" fmla="*/ 5823126 h 6858000"/>
              <a:gd name="connsiteX91" fmla="*/ 6946177 w 12192000"/>
              <a:gd name="connsiteY91" fmla="*/ 5933538 h 6858000"/>
              <a:gd name="connsiteX92" fmla="*/ 8356197 w 12192000"/>
              <a:gd name="connsiteY92" fmla="*/ 5184561 h 6858000"/>
              <a:gd name="connsiteX93" fmla="*/ 8374063 w 12192000"/>
              <a:gd name="connsiteY93" fmla="*/ 5162249 h 6858000"/>
              <a:gd name="connsiteX94" fmla="*/ 8442461 w 12192000"/>
              <a:gd name="connsiteY94" fmla="*/ 5078246 h 6858000"/>
              <a:gd name="connsiteX95" fmla="*/ 8500574 w 12192000"/>
              <a:gd name="connsiteY95" fmla="*/ 5002664 h 6858000"/>
              <a:gd name="connsiteX96" fmla="*/ 8470255 w 12192000"/>
              <a:gd name="connsiteY96" fmla="*/ 4977167 h 6858000"/>
              <a:gd name="connsiteX97" fmla="*/ 8511222 w 12192000"/>
              <a:gd name="connsiteY97" fmla="*/ 4905001 h 6858000"/>
              <a:gd name="connsiteX98" fmla="*/ 8641522 w 12192000"/>
              <a:gd name="connsiteY98" fmla="*/ 4682584 h 6858000"/>
              <a:gd name="connsiteX99" fmla="*/ 8698730 w 12192000"/>
              <a:gd name="connsiteY99" fmla="*/ 4633640 h 6858000"/>
              <a:gd name="connsiteX100" fmla="*/ 8768393 w 12192000"/>
              <a:gd name="connsiteY100" fmla="*/ 4510479 h 6858000"/>
              <a:gd name="connsiteX101" fmla="*/ 8778319 w 12192000"/>
              <a:gd name="connsiteY101" fmla="*/ 4482024 h 6858000"/>
              <a:gd name="connsiteX102" fmla="*/ 8764062 w 12192000"/>
              <a:gd name="connsiteY102" fmla="*/ 4445824 h 6858000"/>
              <a:gd name="connsiteX103" fmla="*/ 8753414 w 12192000"/>
              <a:gd name="connsiteY103" fmla="*/ 4409400 h 6858000"/>
              <a:gd name="connsiteX104" fmla="*/ 8767310 w 12192000"/>
              <a:gd name="connsiteY104" fmla="*/ 4398700 h 6858000"/>
              <a:gd name="connsiteX105" fmla="*/ 8856643 w 12192000"/>
              <a:gd name="connsiteY105" fmla="*/ 4380261 h 6858000"/>
              <a:gd name="connsiteX106" fmla="*/ 8804848 w 12192000"/>
              <a:gd name="connsiteY106" fmla="*/ 4311055 h 6858000"/>
              <a:gd name="connsiteX107" fmla="*/ 8713530 w 12192000"/>
              <a:gd name="connsiteY107" fmla="*/ 4207927 h 6858000"/>
              <a:gd name="connsiteX108" fmla="*/ 8672022 w 12192000"/>
              <a:gd name="connsiteY108" fmla="*/ 4134623 h 6858000"/>
              <a:gd name="connsiteX109" fmla="*/ 8667148 w 12192000"/>
              <a:gd name="connsiteY109" fmla="*/ 4069059 h 6858000"/>
              <a:gd name="connsiteX110" fmla="*/ 8585575 w 12192000"/>
              <a:gd name="connsiteY110" fmla="*/ 4030359 h 6858000"/>
              <a:gd name="connsiteX111" fmla="*/ 8662275 w 12192000"/>
              <a:gd name="connsiteY111" fmla="*/ 3891717 h 6858000"/>
              <a:gd name="connsiteX112" fmla="*/ 8670037 w 12192000"/>
              <a:gd name="connsiteY112" fmla="*/ 3863033 h 6858000"/>
              <a:gd name="connsiteX113" fmla="*/ 8624017 w 12192000"/>
              <a:gd name="connsiteY113" fmla="*/ 3760362 h 6858000"/>
              <a:gd name="connsiteX114" fmla="*/ 8616436 w 12192000"/>
              <a:gd name="connsiteY114" fmla="*/ 3743970 h 6858000"/>
              <a:gd name="connsiteX115" fmla="*/ 8599473 w 12192000"/>
              <a:gd name="connsiteY115" fmla="*/ 3711188 h 6858000"/>
              <a:gd name="connsiteX116" fmla="*/ 8550745 w 12192000"/>
              <a:gd name="connsiteY116" fmla="*/ 3703220 h 6858000"/>
              <a:gd name="connsiteX117" fmla="*/ 8576010 w 12192000"/>
              <a:gd name="connsiteY117" fmla="*/ 3680000 h 6858000"/>
              <a:gd name="connsiteX118" fmla="*/ 8625100 w 12192000"/>
              <a:gd name="connsiteY118" fmla="*/ 3601459 h 6858000"/>
              <a:gd name="connsiteX119" fmla="*/ 8592433 w 12192000"/>
              <a:gd name="connsiteY119" fmla="*/ 3526333 h 6858000"/>
              <a:gd name="connsiteX120" fmla="*/ 8590269 w 12192000"/>
              <a:gd name="connsiteY120" fmla="*/ 3484900 h 6858000"/>
              <a:gd name="connsiteX121" fmla="*/ 8645312 w 12192000"/>
              <a:gd name="connsiteY121" fmla="*/ 3431858 h 6858000"/>
              <a:gd name="connsiteX122" fmla="*/ 8686820 w 12192000"/>
              <a:gd name="connsiteY122" fmla="*/ 3410914 h 6858000"/>
              <a:gd name="connsiteX123" fmla="*/ 8705950 w 12192000"/>
              <a:gd name="connsiteY123" fmla="*/ 3380864 h 6858000"/>
              <a:gd name="connsiteX124" fmla="*/ 8683391 w 12192000"/>
              <a:gd name="connsiteY124" fmla="*/ 3355822 h 6858000"/>
              <a:gd name="connsiteX125" fmla="*/ 8583229 w 12192000"/>
              <a:gd name="connsiteY125" fmla="*/ 3296177 h 6858000"/>
              <a:gd name="connsiteX126" fmla="*/ 8637190 w 12192000"/>
              <a:gd name="connsiteY126" fmla="*/ 3246320 h 6858000"/>
              <a:gd name="connsiteX127" fmla="*/ 8355114 w 12192000"/>
              <a:gd name="connsiteY127" fmla="*/ 3011154 h 6858000"/>
              <a:gd name="connsiteX128" fmla="*/ 8321004 w 12192000"/>
              <a:gd name="connsiteY128" fmla="*/ 2975186 h 6858000"/>
              <a:gd name="connsiteX129" fmla="*/ 8139993 w 12192000"/>
              <a:gd name="connsiteY129" fmla="*/ 2887993 h 6858000"/>
              <a:gd name="connsiteX130" fmla="*/ 7953747 w 12192000"/>
              <a:gd name="connsiteY130" fmla="*/ 2826301 h 6858000"/>
              <a:gd name="connsiteX131" fmla="*/ 8083145 w 12192000"/>
              <a:gd name="connsiteY131" fmla="*/ 2696083 h 6858000"/>
              <a:gd name="connsiteX132" fmla="*/ 7885529 w 12192000"/>
              <a:gd name="connsiteY132" fmla="*/ 2665804 h 6858000"/>
              <a:gd name="connsiteX133" fmla="*/ 7866219 w 12192000"/>
              <a:gd name="connsiteY133" fmla="*/ 2666715 h 6858000"/>
              <a:gd name="connsiteX134" fmla="*/ 7478205 w 12192000"/>
              <a:gd name="connsiteY134" fmla="*/ 2646681 h 6858000"/>
              <a:gd name="connsiteX135" fmla="*/ 6921993 w 12192000"/>
              <a:gd name="connsiteY135" fmla="*/ 2580207 h 6858000"/>
              <a:gd name="connsiteX136" fmla="*/ 6461612 w 12192000"/>
              <a:gd name="connsiteY136" fmla="*/ 2540368 h 6858000"/>
              <a:gd name="connsiteX137" fmla="*/ 5971453 w 12192000"/>
              <a:gd name="connsiteY137" fmla="*/ 2462965 h 6858000"/>
              <a:gd name="connsiteX138" fmla="*/ 5947992 w 12192000"/>
              <a:gd name="connsiteY138" fmla="*/ 2457985 h 6858000"/>
              <a:gd name="connsiteX139" fmla="*/ 0 w 12192000"/>
              <a:gd name="connsiteY139" fmla="*/ 0 h 6858000"/>
              <a:gd name="connsiteX140" fmla="*/ 8078332 w 12192000"/>
              <a:gd name="connsiteY140" fmla="*/ 0 h 6858000"/>
              <a:gd name="connsiteX141" fmla="*/ 8051806 w 12192000"/>
              <a:gd name="connsiteY141" fmla="*/ 19899 h 6858000"/>
              <a:gd name="connsiteX142" fmla="*/ 7919411 w 12192000"/>
              <a:gd name="connsiteY142" fmla="*/ 69998 h 6858000"/>
              <a:gd name="connsiteX143" fmla="*/ 7880558 w 12192000"/>
              <a:gd name="connsiteY143" fmla="*/ 103665 h 6858000"/>
              <a:gd name="connsiteX144" fmla="*/ 7913505 w 12192000"/>
              <a:gd name="connsiteY144" fmla="*/ 144066 h 6858000"/>
              <a:gd name="connsiteX145" fmla="*/ 7984993 w 12192000"/>
              <a:gd name="connsiteY145" fmla="*/ 172224 h 6858000"/>
              <a:gd name="connsiteX146" fmla="*/ 8079793 w 12192000"/>
              <a:gd name="connsiteY146" fmla="*/ 243535 h 6858000"/>
              <a:gd name="connsiteX147" fmla="*/ 8076065 w 12192000"/>
              <a:gd name="connsiteY147" fmla="*/ 299239 h 6858000"/>
              <a:gd name="connsiteX148" fmla="*/ 8019804 w 12192000"/>
              <a:gd name="connsiteY148" fmla="*/ 400240 h 6858000"/>
              <a:gd name="connsiteX149" fmla="*/ 8104349 w 12192000"/>
              <a:gd name="connsiteY149" fmla="*/ 505833 h 6858000"/>
              <a:gd name="connsiteX150" fmla="*/ 8147864 w 12192000"/>
              <a:gd name="connsiteY150" fmla="*/ 537052 h 6858000"/>
              <a:gd name="connsiteX151" fmla="*/ 8063941 w 12192000"/>
              <a:gd name="connsiteY151" fmla="*/ 547764 h 6858000"/>
              <a:gd name="connsiteX152" fmla="*/ 8034725 w 12192000"/>
              <a:gd name="connsiteY152" fmla="*/ 591836 h 6858000"/>
              <a:gd name="connsiteX153" fmla="*/ 8021669 w 12192000"/>
              <a:gd name="connsiteY153" fmla="*/ 613874 h 6858000"/>
              <a:gd name="connsiteX154" fmla="*/ 7942410 w 12192000"/>
              <a:gd name="connsiteY154" fmla="*/ 751909 h 6858000"/>
              <a:gd name="connsiteX155" fmla="*/ 7955778 w 12192000"/>
              <a:gd name="connsiteY155" fmla="*/ 790472 h 6858000"/>
              <a:gd name="connsiteX156" fmla="*/ 8087876 w 12192000"/>
              <a:gd name="connsiteY156" fmla="*/ 976867 h 6858000"/>
              <a:gd name="connsiteX157" fmla="*/ 7947386 w 12192000"/>
              <a:gd name="connsiteY157" fmla="*/ 1028897 h 6858000"/>
              <a:gd name="connsiteX158" fmla="*/ 7938992 w 12192000"/>
              <a:gd name="connsiteY158" fmla="*/ 1117042 h 6858000"/>
              <a:gd name="connsiteX159" fmla="*/ 7867503 w 12192000"/>
              <a:gd name="connsiteY159" fmla="*/ 1215596 h 6858000"/>
              <a:gd name="connsiteX160" fmla="*/ 7710229 w 12192000"/>
              <a:gd name="connsiteY160" fmla="*/ 1354244 h 6858000"/>
              <a:gd name="connsiteX161" fmla="*/ 7621024 w 12192000"/>
              <a:gd name="connsiteY161" fmla="*/ 1447286 h 6858000"/>
              <a:gd name="connsiteX162" fmla="*/ 7774880 w 12192000"/>
              <a:gd name="connsiteY162" fmla="*/ 1472076 h 6858000"/>
              <a:gd name="connsiteX163" fmla="*/ 7798812 w 12192000"/>
              <a:gd name="connsiteY163" fmla="*/ 1486462 h 6858000"/>
              <a:gd name="connsiteX164" fmla="*/ 7780474 w 12192000"/>
              <a:gd name="connsiteY164" fmla="*/ 1535432 h 6858000"/>
              <a:gd name="connsiteX165" fmla="*/ 7755919 w 12192000"/>
              <a:gd name="connsiteY165" fmla="*/ 1584099 h 6858000"/>
              <a:gd name="connsiteX166" fmla="*/ 7773014 w 12192000"/>
              <a:gd name="connsiteY166" fmla="*/ 1622355 h 6858000"/>
              <a:gd name="connsiteX167" fmla="*/ 7892993 w 12192000"/>
              <a:gd name="connsiteY167" fmla="*/ 1787937 h 6858000"/>
              <a:gd name="connsiteX168" fmla="*/ 7991521 w 12192000"/>
              <a:gd name="connsiteY168" fmla="*/ 1853739 h 6858000"/>
              <a:gd name="connsiteX169" fmla="*/ 8215932 w 12192000"/>
              <a:gd name="connsiteY169" fmla="*/ 2152764 h 6858000"/>
              <a:gd name="connsiteX170" fmla="*/ 8286489 w 12192000"/>
              <a:gd name="connsiteY170" fmla="*/ 2249786 h 6858000"/>
              <a:gd name="connsiteX171" fmla="*/ 8234270 w 12192000"/>
              <a:gd name="connsiteY171" fmla="*/ 2284064 h 6858000"/>
              <a:gd name="connsiteX172" fmla="*/ 8334357 w 12192000"/>
              <a:gd name="connsiteY172" fmla="*/ 2385679 h 6858000"/>
              <a:gd name="connsiteX173" fmla="*/ 8452157 w 12192000"/>
              <a:gd name="connsiteY173" fmla="*/ 2498616 h 6858000"/>
              <a:gd name="connsiteX174" fmla="*/ 8482927 w 12192000"/>
              <a:gd name="connsiteY174" fmla="*/ 2528612 h 6858000"/>
              <a:gd name="connsiteX175" fmla="*/ 10911361 w 12192000"/>
              <a:gd name="connsiteY175" fmla="*/ 3535561 h 6858000"/>
              <a:gd name="connsiteX176" fmla="*/ 11551649 w 12192000"/>
              <a:gd name="connsiteY176" fmla="*/ 3387120 h 6858000"/>
              <a:gd name="connsiteX177" fmla="*/ 11804971 w 12192000"/>
              <a:gd name="connsiteY177" fmla="*/ 3271735 h 6858000"/>
              <a:gd name="connsiteX178" fmla="*/ 12129465 w 12192000"/>
              <a:gd name="connsiteY178" fmla="*/ 3086565 h 6858000"/>
              <a:gd name="connsiteX179" fmla="*/ 12192000 w 12192000"/>
              <a:gd name="connsiteY179" fmla="*/ 3060706 h 6858000"/>
              <a:gd name="connsiteX180" fmla="*/ 12192000 w 12192000"/>
              <a:gd name="connsiteY180" fmla="*/ 3766004 h 6858000"/>
              <a:gd name="connsiteX181" fmla="*/ 12069511 w 12192000"/>
              <a:gd name="connsiteY181" fmla="*/ 3730912 h 6858000"/>
              <a:gd name="connsiteX182" fmla="*/ 11743305 w 12192000"/>
              <a:gd name="connsiteY182" fmla="*/ 3682401 h 6858000"/>
              <a:gd name="connsiteX183" fmla="*/ 11692833 w 12192000"/>
              <a:gd name="connsiteY183" fmla="*/ 3681484 h 6858000"/>
              <a:gd name="connsiteX184" fmla="*/ 9314871 w 12192000"/>
              <a:gd name="connsiteY184" fmla="*/ 4689350 h 6858000"/>
              <a:gd name="connsiteX185" fmla="*/ 9284101 w 12192000"/>
              <a:gd name="connsiteY185" fmla="*/ 4719346 h 6858000"/>
              <a:gd name="connsiteX186" fmla="*/ 9166300 w 12192000"/>
              <a:gd name="connsiteY186" fmla="*/ 4832283 h 6858000"/>
              <a:gd name="connsiteX187" fmla="*/ 9066214 w 12192000"/>
              <a:gd name="connsiteY187" fmla="*/ 4933898 h 6858000"/>
              <a:gd name="connsiteX188" fmla="*/ 9118433 w 12192000"/>
              <a:gd name="connsiteY188" fmla="*/ 4968176 h 6858000"/>
              <a:gd name="connsiteX189" fmla="*/ 9047876 w 12192000"/>
              <a:gd name="connsiteY189" fmla="*/ 5065198 h 6858000"/>
              <a:gd name="connsiteX190" fmla="*/ 8823465 w 12192000"/>
              <a:gd name="connsiteY190" fmla="*/ 5364223 h 6858000"/>
              <a:gd name="connsiteX191" fmla="*/ 8724937 w 12192000"/>
              <a:gd name="connsiteY191" fmla="*/ 5430025 h 6858000"/>
              <a:gd name="connsiteX192" fmla="*/ 8604958 w 12192000"/>
              <a:gd name="connsiteY192" fmla="*/ 5595607 h 6858000"/>
              <a:gd name="connsiteX193" fmla="*/ 8587863 w 12192000"/>
              <a:gd name="connsiteY193" fmla="*/ 5633863 h 6858000"/>
              <a:gd name="connsiteX194" fmla="*/ 8612418 w 12192000"/>
              <a:gd name="connsiteY194" fmla="*/ 5682530 h 6858000"/>
              <a:gd name="connsiteX195" fmla="*/ 8630756 w 12192000"/>
              <a:gd name="connsiteY195" fmla="*/ 5731500 h 6858000"/>
              <a:gd name="connsiteX196" fmla="*/ 8606823 w 12192000"/>
              <a:gd name="connsiteY196" fmla="*/ 5745886 h 6858000"/>
              <a:gd name="connsiteX197" fmla="*/ 8452968 w 12192000"/>
              <a:gd name="connsiteY197" fmla="*/ 5770676 h 6858000"/>
              <a:gd name="connsiteX198" fmla="*/ 8542173 w 12192000"/>
              <a:gd name="connsiteY198" fmla="*/ 5863718 h 6858000"/>
              <a:gd name="connsiteX199" fmla="*/ 8699447 w 12192000"/>
              <a:gd name="connsiteY199" fmla="*/ 6002366 h 6858000"/>
              <a:gd name="connsiteX200" fmla="*/ 8770936 w 12192000"/>
              <a:gd name="connsiteY200" fmla="*/ 6100920 h 6858000"/>
              <a:gd name="connsiteX201" fmla="*/ 8779329 w 12192000"/>
              <a:gd name="connsiteY201" fmla="*/ 6189065 h 6858000"/>
              <a:gd name="connsiteX202" fmla="*/ 8919820 w 12192000"/>
              <a:gd name="connsiteY202" fmla="*/ 6241095 h 6858000"/>
              <a:gd name="connsiteX203" fmla="*/ 8787721 w 12192000"/>
              <a:gd name="connsiteY203" fmla="*/ 6427490 h 6858000"/>
              <a:gd name="connsiteX204" fmla="*/ 8774354 w 12192000"/>
              <a:gd name="connsiteY204" fmla="*/ 6466053 h 6858000"/>
              <a:gd name="connsiteX205" fmla="*/ 8853613 w 12192000"/>
              <a:gd name="connsiteY205" fmla="*/ 6604088 h 6858000"/>
              <a:gd name="connsiteX206" fmla="*/ 8866669 w 12192000"/>
              <a:gd name="connsiteY206" fmla="*/ 6626125 h 6858000"/>
              <a:gd name="connsiteX207" fmla="*/ 8895884 w 12192000"/>
              <a:gd name="connsiteY207" fmla="*/ 6670198 h 6858000"/>
              <a:gd name="connsiteX208" fmla="*/ 8979808 w 12192000"/>
              <a:gd name="connsiteY208" fmla="*/ 6680910 h 6858000"/>
              <a:gd name="connsiteX209" fmla="*/ 8936293 w 12192000"/>
              <a:gd name="connsiteY209" fmla="*/ 6712128 h 6858000"/>
              <a:gd name="connsiteX210" fmla="*/ 8851748 w 12192000"/>
              <a:gd name="connsiteY210" fmla="*/ 6817721 h 6858000"/>
              <a:gd name="connsiteX211" fmla="*/ 8854326 w 12192000"/>
              <a:gd name="connsiteY211" fmla="*/ 6858000 h 6858000"/>
              <a:gd name="connsiteX212" fmla="*/ 0 w 12192000"/>
              <a:gd name="connsiteY21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</a:cxnLst>
            <a:rect l="l" t="t" r="r" b="b"/>
            <a:pathLst>
              <a:path w="12192000" h="6858000">
                <a:moveTo>
                  <a:pt x="5947992" y="2457985"/>
                </a:moveTo>
                <a:cubicBezTo>
                  <a:pt x="5940097" y="2457729"/>
                  <a:pt x="5932472" y="2460803"/>
                  <a:pt x="5926156" y="2472983"/>
                </a:cubicBezTo>
                <a:cubicBezTo>
                  <a:pt x="5959722" y="2505081"/>
                  <a:pt x="6002495" y="2493015"/>
                  <a:pt x="6047792" y="2529213"/>
                </a:cubicBezTo>
                <a:cubicBezTo>
                  <a:pt x="5974160" y="2517829"/>
                  <a:pt x="5915867" y="2508723"/>
                  <a:pt x="5857576" y="2499619"/>
                </a:cubicBezTo>
                <a:cubicBezTo>
                  <a:pt x="5856491" y="2505992"/>
                  <a:pt x="5855409" y="2512367"/>
                  <a:pt x="5854328" y="2518740"/>
                </a:cubicBezTo>
                <a:cubicBezTo>
                  <a:pt x="5928861" y="2532172"/>
                  <a:pt x="5997802" y="2566775"/>
                  <a:pt x="6070351" y="2591134"/>
                </a:cubicBezTo>
                <a:cubicBezTo>
                  <a:pt x="6063673" y="2606161"/>
                  <a:pt x="6056996" y="2603200"/>
                  <a:pt x="6051040" y="2602290"/>
                </a:cubicBezTo>
                <a:cubicBezTo>
                  <a:pt x="6012239" y="2596370"/>
                  <a:pt x="5973439" y="2590453"/>
                  <a:pt x="5936261" y="2574288"/>
                </a:cubicBezTo>
                <a:cubicBezTo>
                  <a:pt x="5927960" y="2570644"/>
                  <a:pt x="5917853" y="2570644"/>
                  <a:pt x="5913160" y="2581573"/>
                </a:cubicBezTo>
                <a:cubicBezTo>
                  <a:pt x="5906483" y="2597054"/>
                  <a:pt x="5916047" y="2607071"/>
                  <a:pt x="5924531" y="2615492"/>
                </a:cubicBezTo>
                <a:cubicBezTo>
                  <a:pt x="5939329" y="2630063"/>
                  <a:pt x="5957196" y="2625966"/>
                  <a:pt x="5974341" y="2628696"/>
                </a:cubicBezTo>
                <a:cubicBezTo>
                  <a:pt x="6019999" y="2635754"/>
                  <a:pt x="6041837" y="2657837"/>
                  <a:pt x="6051944" y="2708377"/>
                </a:cubicBezTo>
                <a:cubicBezTo>
                  <a:pt x="6011879" y="2687887"/>
                  <a:pt x="5973256" y="2713157"/>
                  <a:pt x="5934457" y="2698814"/>
                </a:cubicBezTo>
                <a:cubicBezTo>
                  <a:pt x="5924351" y="2695173"/>
                  <a:pt x="5908288" y="2700635"/>
                  <a:pt x="5913702" y="2718165"/>
                </a:cubicBezTo>
                <a:cubicBezTo>
                  <a:pt x="5918755" y="2734556"/>
                  <a:pt x="5935540" y="2746393"/>
                  <a:pt x="5905761" y="2743207"/>
                </a:cubicBezTo>
                <a:cubicBezTo>
                  <a:pt x="5884465" y="2740930"/>
                  <a:pt x="5842778" y="2759370"/>
                  <a:pt x="5860282" y="2763923"/>
                </a:cubicBezTo>
                <a:cubicBezTo>
                  <a:pt x="5882300" y="2769615"/>
                  <a:pt x="5903777" y="2777811"/>
                  <a:pt x="5931750" y="2787144"/>
                </a:cubicBezTo>
                <a:cubicBezTo>
                  <a:pt x="5900888" y="2802395"/>
                  <a:pt x="5878690" y="2799208"/>
                  <a:pt x="5855409" y="2787144"/>
                </a:cubicBezTo>
                <a:cubicBezTo>
                  <a:pt x="5827256" y="2772574"/>
                  <a:pt x="5790619" y="2754817"/>
                  <a:pt x="5767701" y="2771209"/>
                </a:cubicBezTo>
                <a:cubicBezTo>
                  <a:pt x="5733410" y="2795794"/>
                  <a:pt x="5704896" y="2780314"/>
                  <a:pt x="5674216" y="2776216"/>
                </a:cubicBezTo>
                <a:cubicBezTo>
                  <a:pt x="5611774" y="2767792"/>
                  <a:pt x="5549872" y="2753678"/>
                  <a:pt x="5487249" y="2746850"/>
                </a:cubicBezTo>
                <a:cubicBezTo>
                  <a:pt x="5462163" y="2744118"/>
                  <a:pt x="5435093" y="2731143"/>
                  <a:pt x="5398276" y="2748898"/>
                </a:cubicBezTo>
                <a:cubicBezTo>
                  <a:pt x="5565032" y="2839732"/>
                  <a:pt x="5744058" y="2834041"/>
                  <a:pt x="5892947" y="2946502"/>
                </a:cubicBezTo>
                <a:cubicBezTo>
                  <a:pt x="5886631" y="2957201"/>
                  <a:pt x="5854508" y="2987707"/>
                  <a:pt x="5867682" y="2989983"/>
                </a:cubicBezTo>
                <a:cubicBezTo>
                  <a:pt x="5904678" y="2996585"/>
                  <a:pt x="5937523" y="3018895"/>
                  <a:pt x="5971273" y="3037335"/>
                </a:cubicBezTo>
                <a:cubicBezTo>
                  <a:pt x="5985891" y="3045302"/>
                  <a:pt x="6003576" y="3055776"/>
                  <a:pt x="5996719" y="3084231"/>
                </a:cubicBezTo>
                <a:cubicBezTo>
                  <a:pt x="5984267" y="3092199"/>
                  <a:pt x="5975063" y="3081044"/>
                  <a:pt x="5964776" y="3080134"/>
                </a:cubicBezTo>
                <a:cubicBezTo>
                  <a:pt x="5954308" y="3079224"/>
                  <a:pt x="5930847" y="3085141"/>
                  <a:pt x="5937344" y="3089012"/>
                </a:cubicBezTo>
                <a:cubicBezTo>
                  <a:pt x="5966942" y="3106542"/>
                  <a:pt x="5913702" y="3148657"/>
                  <a:pt x="5948713" y="3148657"/>
                </a:cubicBezTo>
                <a:cubicBezTo>
                  <a:pt x="6007366" y="3148884"/>
                  <a:pt x="6038588" y="3223555"/>
                  <a:pt x="6095075" y="3225605"/>
                </a:cubicBezTo>
                <a:cubicBezTo>
                  <a:pt x="6104098" y="3225831"/>
                  <a:pt x="6108430" y="3239035"/>
                  <a:pt x="6108249" y="3250646"/>
                </a:cubicBezTo>
                <a:cubicBezTo>
                  <a:pt x="6108249" y="3264533"/>
                  <a:pt x="6099948" y="3267037"/>
                  <a:pt x="6090744" y="3268403"/>
                </a:cubicBezTo>
                <a:cubicBezTo>
                  <a:pt x="6076667" y="3270451"/>
                  <a:pt x="6062049" y="3250646"/>
                  <a:pt x="6043461" y="3277509"/>
                </a:cubicBezTo>
                <a:cubicBezTo>
                  <a:pt x="6076847" y="3293216"/>
                  <a:pt x="6110234" y="3308925"/>
                  <a:pt x="6109692" y="3362879"/>
                </a:cubicBezTo>
                <a:cubicBezTo>
                  <a:pt x="6109513" y="3377448"/>
                  <a:pt x="6123409" y="3382912"/>
                  <a:pt x="6133877" y="3386554"/>
                </a:cubicBezTo>
                <a:cubicBezTo>
                  <a:pt x="6151202" y="3392474"/>
                  <a:pt x="6165818" y="3402946"/>
                  <a:pt x="6175205" y="3423208"/>
                </a:cubicBezTo>
                <a:cubicBezTo>
                  <a:pt x="6175023" y="3427077"/>
                  <a:pt x="6174842" y="3431175"/>
                  <a:pt x="6175926" y="3434363"/>
                </a:cubicBezTo>
                <a:cubicBezTo>
                  <a:pt x="6172859" y="3483307"/>
                  <a:pt x="6147593" y="3481940"/>
                  <a:pt x="6119620" y="3473747"/>
                </a:cubicBezTo>
                <a:cubicBezTo>
                  <a:pt x="6086232" y="3463729"/>
                  <a:pt x="6053206" y="3445516"/>
                  <a:pt x="6018015" y="3463046"/>
                </a:cubicBezTo>
                <a:cubicBezTo>
                  <a:pt x="6067646" y="3486494"/>
                  <a:pt x="6121605" y="3488316"/>
                  <a:pt x="6168166" y="3521781"/>
                </a:cubicBezTo>
                <a:cubicBezTo>
                  <a:pt x="5997802" y="3527928"/>
                  <a:pt x="5847289" y="3422296"/>
                  <a:pt x="5682157" y="3381775"/>
                </a:cubicBezTo>
                <a:cubicBezTo>
                  <a:pt x="5687753" y="3408864"/>
                  <a:pt x="5701106" y="3414328"/>
                  <a:pt x="5713198" y="3418426"/>
                </a:cubicBezTo>
                <a:cubicBezTo>
                  <a:pt x="5774197" y="3438916"/>
                  <a:pt x="5827616" y="3479666"/>
                  <a:pt x="5883202" y="3514950"/>
                </a:cubicBezTo>
                <a:cubicBezTo>
                  <a:pt x="5906121" y="3529520"/>
                  <a:pt x="5922726" y="3544092"/>
                  <a:pt x="5931387" y="3575508"/>
                </a:cubicBezTo>
                <a:cubicBezTo>
                  <a:pt x="5939149" y="3603965"/>
                  <a:pt x="5954128" y="3617168"/>
                  <a:pt x="5981919" y="3608971"/>
                </a:cubicBezTo>
                <a:cubicBezTo>
                  <a:pt x="6004478" y="3602142"/>
                  <a:pt x="6029202" y="3605784"/>
                  <a:pt x="6052845" y="3608290"/>
                </a:cubicBezTo>
                <a:cubicBezTo>
                  <a:pt x="6080096" y="3611021"/>
                  <a:pt x="6110596" y="3643120"/>
                  <a:pt x="6103196" y="3659739"/>
                </a:cubicBezTo>
                <a:cubicBezTo>
                  <a:pt x="6090564" y="3687968"/>
                  <a:pt x="6069448" y="3673853"/>
                  <a:pt x="6050680" y="3670666"/>
                </a:cubicBezTo>
                <a:cubicBezTo>
                  <a:pt x="6029383" y="3666796"/>
                  <a:pt x="5989861" y="3658828"/>
                  <a:pt x="5989139" y="3662243"/>
                </a:cubicBezTo>
                <a:cubicBezTo>
                  <a:pt x="5975242" y="3733043"/>
                  <a:pt x="5877426" y="3671351"/>
                  <a:pt x="5856311" y="3664973"/>
                </a:cubicBezTo>
                <a:cubicBezTo>
                  <a:pt x="5829964" y="3657007"/>
                  <a:pt x="5805239" y="3671577"/>
                  <a:pt x="5780153" y="3674991"/>
                </a:cubicBezTo>
                <a:cubicBezTo>
                  <a:pt x="5757776" y="3678178"/>
                  <a:pt x="5631264" y="3687968"/>
                  <a:pt x="5605096" y="3657917"/>
                </a:cubicBezTo>
                <a:cubicBezTo>
                  <a:pt x="5601487" y="3681365"/>
                  <a:pt x="5609066" y="3690927"/>
                  <a:pt x="5615384" y="3701627"/>
                </a:cubicBezTo>
                <a:cubicBezTo>
                  <a:pt x="5624226" y="3716879"/>
                  <a:pt x="5625670" y="3727579"/>
                  <a:pt x="5608886" y="3739645"/>
                </a:cubicBezTo>
                <a:cubicBezTo>
                  <a:pt x="5561061" y="3774249"/>
                  <a:pt x="5561784" y="3775386"/>
                  <a:pt x="5606359" y="3822284"/>
                </a:cubicBezTo>
                <a:cubicBezTo>
                  <a:pt x="5608526" y="3824332"/>
                  <a:pt x="5607622" y="3831162"/>
                  <a:pt x="5607984" y="3835716"/>
                </a:cubicBezTo>
                <a:cubicBezTo>
                  <a:pt x="5596254" y="3843000"/>
                  <a:pt x="5582537" y="3824787"/>
                  <a:pt x="5568822" y="3844366"/>
                </a:cubicBezTo>
                <a:cubicBezTo>
                  <a:pt x="5628557" y="3930418"/>
                  <a:pt x="5719696" y="3951589"/>
                  <a:pt x="5802171" y="4016244"/>
                </a:cubicBezTo>
                <a:cubicBezTo>
                  <a:pt x="5735397" y="4037643"/>
                  <a:pt x="5695332" y="3962973"/>
                  <a:pt x="5646244" y="3972534"/>
                </a:cubicBezTo>
                <a:cubicBezTo>
                  <a:pt x="5621699" y="3995983"/>
                  <a:pt x="5694611" y="4033546"/>
                  <a:pt x="5625129" y="4044701"/>
                </a:cubicBezTo>
                <a:cubicBezTo>
                  <a:pt x="5655268" y="4065189"/>
                  <a:pt x="5677646" y="4085221"/>
                  <a:pt x="5698400" y="4108899"/>
                </a:cubicBezTo>
                <a:cubicBezTo>
                  <a:pt x="5735397" y="4151242"/>
                  <a:pt x="5742615" y="4179015"/>
                  <a:pt x="5725470" y="4235930"/>
                </a:cubicBezTo>
                <a:cubicBezTo>
                  <a:pt x="5714280" y="4273265"/>
                  <a:pt x="5697858" y="4307641"/>
                  <a:pt x="5712295" y="4352032"/>
                </a:cubicBezTo>
                <a:cubicBezTo>
                  <a:pt x="5722402" y="4382538"/>
                  <a:pt x="5718431" y="4402571"/>
                  <a:pt x="5680894" y="4388911"/>
                </a:cubicBezTo>
                <a:cubicBezTo>
                  <a:pt x="5640469" y="4374341"/>
                  <a:pt x="5625311" y="4401660"/>
                  <a:pt x="5635415" y="4455158"/>
                </a:cubicBezTo>
                <a:cubicBezTo>
                  <a:pt x="5641912" y="4489535"/>
                  <a:pt x="5635053" y="4500006"/>
                  <a:pt x="5607263" y="4496136"/>
                </a:cubicBezTo>
                <a:cubicBezTo>
                  <a:pt x="5576581" y="4491811"/>
                  <a:pt x="5547347" y="4469272"/>
                  <a:pt x="5509446" y="4480201"/>
                </a:cubicBezTo>
                <a:cubicBezTo>
                  <a:pt x="5539765" y="4542578"/>
                  <a:pt x="5604556" y="4524821"/>
                  <a:pt x="5639928" y="4584239"/>
                </a:cubicBezTo>
                <a:cubicBezTo>
                  <a:pt x="5597697" y="4584465"/>
                  <a:pt x="5565392" y="4584239"/>
                  <a:pt x="5534171" y="4571262"/>
                </a:cubicBezTo>
                <a:cubicBezTo>
                  <a:pt x="5521177" y="4566025"/>
                  <a:pt x="5506919" y="4560563"/>
                  <a:pt x="5499701" y="4578547"/>
                </a:cubicBezTo>
                <a:cubicBezTo>
                  <a:pt x="5491219" y="4600174"/>
                  <a:pt x="5508725" y="4608370"/>
                  <a:pt x="5519373" y="4612239"/>
                </a:cubicBezTo>
                <a:cubicBezTo>
                  <a:pt x="5549331" y="4623167"/>
                  <a:pt x="5572251" y="4649119"/>
                  <a:pt x="5596974" y="4669379"/>
                </a:cubicBezTo>
                <a:cubicBezTo>
                  <a:pt x="5651296" y="4713773"/>
                  <a:pt x="5710854" y="4750880"/>
                  <a:pt x="5756873" y="4824185"/>
                </a:cubicBezTo>
                <a:cubicBezTo>
                  <a:pt x="5698941" y="4805517"/>
                  <a:pt x="5655808" y="4762036"/>
                  <a:pt x="5602028" y="4753158"/>
                </a:cubicBezTo>
                <a:cubicBezTo>
                  <a:pt x="5648590" y="4819860"/>
                  <a:pt x="5708506" y="4863796"/>
                  <a:pt x="5765173" y="4912286"/>
                </a:cubicBezTo>
                <a:cubicBezTo>
                  <a:pt x="5781416" y="4925946"/>
                  <a:pt x="5797839" y="4935280"/>
                  <a:pt x="5801450" y="4965101"/>
                </a:cubicBezTo>
                <a:cubicBezTo>
                  <a:pt x="5808487" y="5022926"/>
                  <a:pt x="5829602" y="5070733"/>
                  <a:pt x="5874721" y="5096229"/>
                </a:cubicBezTo>
                <a:cubicBezTo>
                  <a:pt x="5875080" y="5096458"/>
                  <a:pt x="5872555" y="5105110"/>
                  <a:pt x="5871110" y="5111026"/>
                </a:cubicBezTo>
                <a:cubicBezTo>
                  <a:pt x="5843499" y="5112849"/>
                  <a:pt x="5821663" y="5078700"/>
                  <a:pt x="5786469" y="5089855"/>
                </a:cubicBezTo>
                <a:cubicBezTo>
                  <a:pt x="5820218" y="5136296"/>
                  <a:pt x="5848372" y="5177958"/>
                  <a:pt x="5896196" y="5200041"/>
                </a:cubicBezTo>
                <a:cubicBezTo>
                  <a:pt x="5934457" y="5217568"/>
                  <a:pt x="5981739" y="5227813"/>
                  <a:pt x="6009534" y="5284725"/>
                </a:cubicBezTo>
                <a:cubicBezTo>
                  <a:pt x="5977228" y="5295882"/>
                  <a:pt x="5953224" y="5281769"/>
                  <a:pt x="5929042" y="5271751"/>
                </a:cubicBezTo>
                <a:cubicBezTo>
                  <a:pt x="5892045" y="5256270"/>
                  <a:pt x="5855409" y="5238742"/>
                  <a:pt x="5818413" y="5223260"/>
                </a:cubicBezTo>
                <a:cubicBezTo>
                  <a:pt x="5804336" y="5217341"/>
                  <a:pt x="5788996" y="5213242"/>
                  <a:pt x="5779973" y="5241473"/>
                </a:cubicBezTo>
                <a:cubicBezTo>
                  <a:pt x="5827077" y="5247392"/>
                  <a:pt x="5855230" y="5285637"/>
                  <a:pt x="5884826" y="5321606"/>
                </a:cubicBezTo>
                <a:cubicBezTo>
                  <a:pt x="5901430" y="5341868"/>
                  <a:pt x="5914966" y="5368959"/>
                  <a:pt x="5944924" y="5358715"/>
                </a:cubicBezTo>
                <a:cubicBezTo>
                  <a:pt x="5960626" y="5353252"/>
                  <a:pt x="5970550" y="5368502"/>
                  <a:pt x="5968926" y="5387170"/>
                </a:cubicBezTo>
                <a:cubicBezTo>
                  <a:pt x="5962971" y="5452963"/>
                  <a:pt x="5999606" y="5475955"/>
                  <a:pt x="6037505" y="5488704"/>
                </a:cubicBezTo>
                <a:cubicBezTo>
                  <a:pt x="6109333" y="5512608"/>
                  <a:pt x="6169069" y="5568837"/>
                  <a:pt x="6238910" y="5599571"/>
                </a:cubicBezTo>
                <a:cubicBezTo>
                  <a:pt x="6306768" y="5629394"/>
                  <a:pt x="6359285" y="5700193"/>
                  <a:pt x="6427321" y="5737302"/>
                </a:cubicBezTo>
                <a:cubicBezTo>
                  <a:pt x="6476592" y="5764165"/>
                  <a:pt x="6523694" y="5798767"/>
                  <a:pt x="6574408" y="5823126"/>
                </a:cubicBezTo>
                <a:cubicBezTo>
                  <a:pt x="6694419" y="5880723"/>
                  <a:pt x="6816779" y="5926936"/>
                  <a:pt x="6946177" y="5933538"/>
                </a:cubicBezTo>
                <a:cubicBezTo>
                  <a:pt x="7053016" y="5938775"/>
                  <a:pt x="7979734" y="5933767"/>
                  <a:pt x="8356197" y="5184561"/>
                </a:cubicBezTo>
                <a:cubicBezTo>
                  <a:pt x="8363416" y="5180917"/>
                  <a:pt x="8371536" y="5171356"/>
                  <a:pt x="8374063" y="5162249"/>
                </a:cubicBezTo>
                <a:cubicBezTo>
                  <a:pt x="8386155" y="5119678"/>
                  <a:pt x="8415752" y="5101238"/>
                  <a:pt x="8442461" y="5078246"/>
                </a:cubicBezTo>
                <a:cubicBezTo>
                  <a:pt x="8465923" y="5057984"/>
                  <a:pt x="8490829" y="5036813"/>
                  <a:pt x="8500574" y="5002664"/>
                </a:cubicBezTo>
                <a:cubicBezTo>
                  <a:pt x="8513388" y="4957134"/>
                  <a:pt x="8476933" y="4994469"/>
                  <a:pt x="8470255" y="4977167"/>
                </a:cubicBezTo>
                <a:cubicBezTo>
                  <a:pt x="8484151" y="4953492"/>
                  <a:pt x="8505628" y="4931864"/>
                  <a:pt x="8511222" y="4905001"/>
                </a:cubicBezTo>
                <a:cubicBezTo>
                  <a:pt x="8531614" y="4808021"/>
                  <a:pt x="8575650" y="4737448"/>
                  <a:pt x="8641522" y="4682584"/>
                </a:cubicBezTo>
                <a:cubicBezTo>
                  <a:pt x="8660471" y="4666876"/>
                  <a:pt x="8672923" y="4638191"/>
                  <a:pt x="8698730" y="4633640"/>
                </a:cubicBezTo>
                <a:cubicBezTo>
                  <a:pt x="8756120" y="4623622"/>
                  <a:pt x="8738073" y="4545310"/>
                  <a:pt x="8768393" y="4510479"/>
                </a:cubicBezTo>
                <a:cubicBezTo>
                  <a:pt x="8774168" y="4503875"/>
                  <a:pt x="8779401" y="4490901"/>
                  <a:pt x="8778319" y="4482024"/>
                </a:cubicBezTo>
                <a:cubicBezTo>
                  <a:pt x="8776696" y="4469272"/>
                  <a:pt x="8769837" y="4457207"/>
                  <a:pt x="8764062" y="4445824"/>
                </a:cubicBezTo>
                <a:cubicBezTo>
                  <a:pt x="8758106" y="4434442"/>
                  <a:pt x="8749083" y="4424425"/>
                  <a:pt x="8753414" y="4409400"/>
                </a:cubicBezTo>
                <a:cubicBezTo>
                  <a:pt x="8755217" y="4403254"/>
                  <a:pt x="8753956" y="4381855"/>
                  <a:pt x="8767310" y="4398700"/>
                </a:cubicBezTo>
                <a:cubicBezTo>
                  <a:pt x="8803945" y="4444915"/>
                  <a:pt x="8825242" y="4401206"/>
                  <a:pt x="8856643" y="4380261"/>
                </a:cubicBezTo>
                <a:cubicBezTo>
                  <a:pt x="8831377" y="4358633"/>
                  <a:pt x="8808638" y="4343381"/>
                  <a:pt x="8804848" y="4311055"/>
                </a:cubicBezTo>
                <a:cubicBezTo>
                  <a:pt x="8797088" y="4244352"/>
                  <a:pt x="8763883" y="4213847"/>
                  <a:pt x="8713530" y="4207927"/>
                </a:cubicBezTo>
                <a:cubicBezTo>
                  <a:pt x="8732118" y="4143502"/>
                  <a:pt x="8732118" y="4143502"/>
                  <a:pt x="8672022" y="4134623"/>
                </a:cubicBezTo>
                <a:cubicBezTo>
                  <a:pt x="8695122" y="4093646"/>
                  <a:pt x="8695122" y="4083174"/>
                  <a:pt x="8667148" y="4069059"/>
                </a:cubicBezTo>
                <a:cubicBezTo>
                  <a:pt x="8640258" y="4055627"/>
                  <a:pt x="8610481" y="4051074"/>
                  <a:pt x="8585575" y="4030359"/>
                </a:cubicBezTo>
                <a:cubicBezTo>
                  <a:pt x="8608496" y="3977998"/>
                  <a:pt x="8614992" y="3917215"/>
                  <a:pt x="8662275" y="3891717"/>
                </a:cubicBezTo>
                <a:cubicBezTo>
                  <a:pt x="8669675" y="3887847"/>
                  <a:pt x="8674728" y="3872139"/>
                  <a:pt x="8670037" y="3863033"/>
                </a:cubicBezTo>
                <a:cubicBezTo>
                  <a:pt x="8652891" y="3830024"/>
                  <a:pt x="8677435" y="3767419"/>
                  <a:pt x="8624017" y="3760362"/>
                </a:cubicBezTo>
                <a:cubicBezTo>
                  <a:pt x="8617338" y="3759679"/>
                  <a:pt x="8611202" y="3752848"/>
                  <a:pt x="8616436" y="3743970"/>
                </a:cubicBezTo>
                <a:cubicBezTo>
                  <a:pt x="8634484" y="3713010"/>
                  <a:pt x="8612646" y="3715058"/>
                  <a:pt x="8599473" y="3711188"/>
                </a:cubicBezTo>
                <a:cubicBezTo>
                  <a:pt x="8583590" y="3706409"/>
                  <a:pt x="8565543" y="3720067"/>
                  <a:pt x="8550745" y="3703220"/>
                </a:cubicBezTo>
                <a:cubicBezTo>
                  <a:pt x="8554174" y="3685463"/>
                  <a:pt x="8566987" y="3685690"/>
                  <a:pt x="8576010" y="3680000"/>
                </a:cubicBezTo>
                <a:cubicBezTo>
                  <a:pt x="8602359" y="3663608"/>
                  <a:pt x="8623836" y="3644031"/>
                  <a:pt x="8625100" y="3601459"/>
                </a:cubicBezTo>
                <a:cubicBezTo>
                  <a:pt x="8626001" y="3567084"/>
                  <a:pt x="8628889" y="3536807"/>
                  <a:pt x="8592433" y="3526333"/>
                </a:cubicBezTo>
                <a:cubicBezTo>
                  <a:pt x="8577274" y="3522007"/>
                  <a:pt x="8581606" y="3497194"/>
                  <a:pt x="8590269" y="3484900"/>
                </a:cubicBezTo>
                <a:cubicBezTo>
                  <a:pt x="8605789" y="3463046"/>
                  <a:pt x="8618601" y="3433907"/>
                  <a:pt x="8645312" y="3431858"/>
                </a:cubicBezTo>
                <a:cubicBezTo>
                  <a:pt x="8661554" y="3430493"/>
                  <a:pt x="8674007" y="3421385"/>
                  <a:pt x="8686820" y="3410914"/>
                </a:cubicBezTo>
                <a:cubicBezTo>
                  <a:pt x="8696024" y="3403399"/>
                  <a:pt x="8707033" y="3397026"/>
                  <a:pt x="8705950" y="3380864"/>
                </a:cubicBezTo>
                <a:cubicBezTo>
                  <a:pt x="8704867" y="3365383"/>
                  <a:pt x="8694220" y="3359009"/>
                  <a:pt x="8683391" y="3355822"/>
                </a:cubicBezTo>
                <a:cubicBezTo>
                  <a:pt x="8647296" y="3345578"/>
                  <a:pt x="8613369" y="3330552"/>
                  <a:pt x="8583229" y="3296177"/>
                </a:cubicBezTo>
                <a:cubicBezTo>
                  <a:pt x="8603262" y="3277964"/>
                  <a:pt x="8622392" y="3264761"/>
                  <a:pt x="8637190" y="3246320"/>
                </a:cubicBezTo>
                <a:cubicBezTo>
                  <a:pt x="8672923" y="3201702"/>
                  <a:pt x="8370273" y="3061239"/>
                  <a:pt x="8355114" y="3011154"/>
                </a:cubicBezTo>
                <a:cubicBezTo>
                  <a:pt x="8350422" y="2995674"/>
                  <a:pt x="8334361" y="2979739"/>
                  <a:pt x="8321004" y="2975186"/>
                </a:cubicBezTo>
                <a:cubicBezTo>
                  <a:pt x="8258382" y="2953786"/>
                  <a:pt x="8204061" y="2905750"/>
                  <a:pt x="8139993" y="2887993"/>
                </a:cubicBezTo>
                <a:cubicBezTo>
                  <a:pt x="8079535" y="2871148"/>
                  <a:pt x="8019980" y="2848609"/>
                  <a:pt x="7953747" y="2826301"/>
                </a:cubicBezTo>
                <a:cubicBezTo>
                  <a:pt x="7994353" y="2770297"/>
                  <a:pt x="8066361" y="2776900"/>
                  <a:pt x="8083145" y="2696083"/>
                </a:cubicBezTo>
                <a:cubicBezTo>
                  <a:pt x="8017633" y="2675138"/>
                  <a:pt x="7948695" y="2699043"/>
                  <a:pt x="7885529" y="2665804"/>
                </a:cubicBezTo>
                <a:cubicBezTo>
                  <a:pt x="7880115" y="2662846"/>
                  <a:pt x="7872715" y="2665804"/>
                  <a:pt x="7866219" y="2666715"/>
                </a:cubicBezTo>
                <a:cubicBezTo>
                  <a:pt x="7736099" y="2684472"/>
                  <a:pt x="7606520" y="2668993"/>
                  <a:pt x="7478205" y="2646681"/>
                </a:cubicBezTo>
                <a:cubicBezTo>
                  <a:pt x="7293403" y="2614811"/>
                  <a:pt x="7107878" y="2594550"/>
                  <a:pt x="6921993" y="2580207"/>
                </a:cubicBezTo>
                <a:cubicBezTo>
                  <a:pt x="6768412" y="2568368"/>
                  <a:pt x="6614471" y="2563133"/>
                  <a:pt x="6461612" y="2540368"/>
                </a:cubicBezTo>
                <a:cubicBezTo>
                  <a:pt x="6298106" y="2516010"/>
                  <a:pt x="6134780" y="2488463"/>
                  <a:pt x="5971453" y="2462965"/>
                </a:cubicBezTo>
                <a:cubicBezTo>
                  <a:pt x="5964054" y="2461826"/>
                  <a:pt x="5955887" y="2458241"/>
                  <a:pt x="5947992" y="2457985"/>
                </a:cubicBezTo>
                <a:close/>
                <a:moveTo>
                  <a:pt x="0" y="0"/>
                </a:moveTo>
                <a:lnTo>
                  <a:pt x="8078332" y="0"/>
                </a:lnTo>
                <a:lnTo>
                  <a:pt x="8051806" y="19899"/>
                </a:lnTo>
                <a:cubicBezTo>
                  <a:pt x="8010559" y="45723"/>
                  <a:pt x="7966035" y="59669"/>
                  <a:pt x="7919411" y="69998"/>
                </a:cubicBezTo>
                <a:cubicBezTo>
                  <a:pt x="7900760" y="74283"/>
                  <a:pt x="7882423" y="82852"/>
                  <a:pt x="7880558" y="103665"/>
                </a:cubicBezTo>
                <a:cubicBezTo>
                  <a:pt x="7878694" y="125395"/>
                  <a:pt x="7897654" y="133963"/>
                  <a:pt x="7913505" y="144066"/>
                </a:cubicBezTo>
                <a:cubicBezTo>
                  <a:pt x="7935573" y="158143"/>
                  <a:pt x="7957019" y="170388"/>
                  <a:pt x="7984993" y="172224"/>
                </a:cubicBezTo>
                <a:cubicBezTo>
                  <a:pt x="8030996" y="174978"/>
                  <a:pt x="8053062" y="214154"/>
                  <a:pt x="8079793" y="243535"/>
                </a:cubicBezTo>
                <a:cubicBezTo>
                  <a:pt x="8094711" y="260064"/>
                  <a:pt x="8102173" y="293423"/>
                  <a:pt x="8076065" y="299239"/>
                </a:cubicBezTo>
                <a:cubicBezTo>
                  <a:pt x="8013279" y="313320"/>
                  <a:pt x="8018253" y="354025"/>
                  <a:pt x="8019804" y="400240"/>
                </a:cubicBezTo>
                <a:cubicBezTo>
                  <a:pt x="8021980" y="457476"/>
                  <a:pt x="8058970" y="483796"/>
                  <a:pt x="8104349" y="505833"/>
                </a:cubicBezTo>
                <a:cubicBezTo>
                  <a:pt x="8119890" y="513484"/>
                  <a:pt x="8141956" y="513178"/>
                  <a:pt x="8147864" y="537052"/>
                </a:cubicBezTo>
                <a:cubicBezTo>
                  <a:pt x="8122377" y="559700"/>
                  <a:pt x="8091295" y="541338"/>
                  <a:pt x="8063941" y="547764"/>
                </a:cubicBezTo>
                <a:cubicBezTo>
                  <a:pt x="8041252" y="552966"/>
                  <a:pt x="8003642" y="550213"/>
                  <a:pt x="8034725" y="591836"/>
                </a:cubicBezTo>
                <a:cubicBezTo>
                  <a:pt x="8043740" y="603773"/>
                  <a:pt x="8033171" y="612956"/>
                  <a:pt x="8021669" y="613874"/>
                </a:cubicBezTo>
                <a:cubicBezTo>
                  <a:pt x="7929668" y="623362"/>
                  <a:pt x="7971939" y="707531"/>
                  <a:pt x="7942410" y="751909"/>
                </a:cubicBezTo>
                <a:cubicBezTo>
                  <a:pt x="7934331" y="764151"/>
                  <a:pt x="7943034" y="785269"/>
                  <a:pt x="7955778" y="790472"/>
                </a:cubicBezTo>
                <a:cubicBezTo>
                  <a:pt x="8037212" y="824753"/>
                  <a:pt x="8048401" y="906472"/>
                  <a:pt x="8087876" y="976867"/>
                </a:cubicBezTo>
                <a:cubicBezTo>
                  <a:pt x="8044981" y="1004717"/>
                  <a:pt x="7993697" y="1010838"/>
                  <a:pt x="7947386" y="1028897"/>
                </a:cubicBezTo>
                <a:cubicBezTo>
                  <a:pt x="7899207" y="1047873"/>
                  <a:pt x="7899207" y="1061952"/>
                  <a:pt x="7938992" y="1117042"/>
                </a:cubicBezTo>
                <a:cubicBezTo>
                  <a:pt x="7835489" y="1128980"/>
                  <a:pt x="7835489" y="1128980"/>
                  <a:pt x="7867503" y="1215596"/>
                </a:cubicBezTo>
                <a:cubicBezTo>
                  <a:pt x="7780782" y="1223554"/>
                  <a:pt x="7723594" y="1264566"/>
                  <a:pt x="7710229" y="1354244"/>
                </a:cubicBezTo>
                <a:cubicBezTo>
                  <a:pt x="7703701" y="1397704"/>
                  <a:pt x="7664539" y="1418209"/>
                  <a:pt x="7621024" y="1447286"/>
                </a:cubicBezTo>
                <a:cubicBezTo>
                  <a:pt x="7675106" y="1475446"/>
                  <a:pt x="7711784" y="1534209"/>
                  <a:pt x="7774880" y="1472076"/>
                </a:cubicBezTo>
                <a:cubicBezTo>
                  <a:pt x="7797879" y="1449429"/>
                  <a:pt x="7795707" y="1478199"/>
                  <a:pt x="7798812" y="1486462"/>
                </a:cubicBezTo>
                <a:cubicBezTo>
                  <a:pt x="7806271" y="1506661"/>
                  <a:pt x="7790732" y="1520130"/>
                  <a:pt x="7780474" y="1535432"/>
                </a:cubicBezTo>
                <a:cubicBezTo>
                  <a:pt x="7770528" y="1550736"/>
                  <a:pt x="7758715" y="1566956"/>
                  <a:pt x="7755919" y="1584099"/>
                </a:cubicBezTo>
                <a:cubicBezTo>
                  <a:pt x="7754055" y="1596034"/>
                  <a:pt x="7763068" y="1613478"/>
                  <a:pt x="7773014" y="1622355"/>
                </a:cubicBezTo>
                <a:cubicBezTo>
                  <a:pt x="7825233" y="1669183"/>
                  <a:pt x="7794151" y="1774469"/>
                  <a:pt x="7892993" y="1787937"/>
                </a:cubicBezTo>
                <a:cubicBezTo>
                  <a:pt x="7937439" y="1794056"/>
                  <a:pt x="7958885" y="1832621"/>
                  <a:pt x="7991521" y="1853739"/>
                </a:cubicBezTo>
                <a:cubicBezTo>
                  <a:pt x="8104970" y="1927500"/>
                  <a:pt x="8180811" y="2022380"/>
                  <a:pt x="8215932" y="2152764"/>
                </a:cubicBezTo>
                <a:cubicBezTo>
                  <a:pt x="8225567" y="2188879"/>
                  <a:pt x="8262556" y="2217957"/>
                  <a:pt x="8286489" y="2249786"/>
                </a:cubicBezTo>
                <a:cubicBezTo>
                  <a:pt x="8274987" y="2273047"/>
                  <a:pt x="8212203" y="2222852"/>
                  <a:pt x="8234270" y="2284064"/>
                </a:cubicBezTo>
                <a:cubicBezTo>
                  <a:pt x="8251054" y="2329975"/>
                  <a:pt x="8293949" y="2358439"/>
                  <a:pt x="8334357" y="2385679"/>
                </a:cubicBezTo>
                <a:cubicBezTo>
                  <a:pt x="8380357" y="2416591"/>
                  <a:pt x="8431331" y="2441382"/>
                  <a:pt x="8452157" y="2498616"/>
                </a:cubicBezTo>
                <a:cubicBezTo>
                  <a:pt x="8456509" y="2510859"/>
                  <a:pt x="8470494" y="2523714"/>
                  <a:pt x="8482927" y="2528612"/>
                </a:cubicBezTo>
                <a:cubicBezTo>
                  <a:pt x="9131298" y="3535869"/>
                  <a:pt x="10727356" y="3542602"/>
                  <a:pt x="10911361" y="3535561"/>
                </a:cubicBezTo>
                <a:cubicBezTo>
                  <a:pt x="11134219" y="3526686"/>
                  <a:pt x="11344956" y="3464554"/>
                  <a:pt x="11551649" y="3387120"/>
                </a:cubicBezTo>
                <a:cubicBezTo>
                  <a:pt x="11638991" y="3354371"/>
                  <a:pt x="11720114" y="3307851"/>
                  <a:pt x="11804971" y="3271735"/>
                </a:cubicBezTo>
                <a:cubicBezTo>
                  <a:pt x="11922148" y="3221845"/>
                  <a:pt x="12012596" y="3126660"/>
                  <a:pt x="12129465" y="3086565"/>
                </a:cubicBezTo>
                <a:lnTo>
                  <a:pt x="12192000" y="3060706"/>
                </a:lnTo>
                <a:lnTo>
                  <a:pt x="12192000" y="3766004"/>
                </a:lnTo>
                <a:lnTo>
                  <a:pt x="12069511" y="3730912"/>
                </a:lnTo>
                <a:cubicBezTo>
                  <a:pt x="11963133" y="3704591"/>
                  <a:pt x="11854734" y="3686839"/>
                  <a:pt x="11743305" y="3682401"/>
                </a:cubicBezTo>
                <a:cubicBezTo>
                  <a:pt x="11731805" y="3681961"/>
                  <a:pt x="11714789" y="3681575"/>
                  <a:pt x="11692833" y="3681484"/>
                </a:cubicBezTo>
                <a:cubicBezTo>
                  <a:pt x="11363495" y="3680110"/>
                  <a:pt x="9922719" y="3745047"/>
                  <a:pt x="9314871" y="4689350"/>
                </a:cubicBezTo>
                <a:cubicBezTo>
                  <a:pt x="9302438" y="4694248"/>
                  <a:pt x="9288453" y="4707103"/>
                  <a:pt x="9284101" y="4719346"/>
                </a:cubicBezTo>
                <a:cubicBezTo>
                  <a:pt x="9263275" y="4776580"/>
                  <a:pt x="9212301" y="4801371"/>
                  <a:pt x="9166300" y="4832283"/>
                </a:cubicBezTo>
                <a:cubicBezTo>
                  <a:pt x="9125893" y="4859523"/>
                  <a:pt x="9082998" y="4887987"/>
                  <a:pt x="9066214" y="4933898"/>
                </a:cubicBezTo>
                <a:cubicBezTo>
                  <a:pt x="9044146" y="4995110"/>
                  <a:pt x="9106931" y="4944915"/>
                  <a:pt x="9118433" y="4968176"/>
                </a:cubicBezTo>
                <a:cubicBezTo>
                  <a:pt x="9094500" y="5000005"/>
                  <a:pt x="9057511" y="5029083"/>
                  <a:pt x="9047876" y="5065198"/>
                </a:cubicBezTo>
                <a:cubicBezTo>
                  <a:pt x="9012755" y="5195582"/>
                  <a:pt x="8936914" y="5290462"/>
                  <a:pt x="8823465" y="5364223"/>
                </a:cubicBezTo>
                <a:cubicBezTo>
                  <a:pt x="8790828" y="5385341"/>
                  <a:pt x="8769383" y="5423906"/>
                  <a:pt x="8724937" y="5430025"/>
                </a:cubicBezTo>
                <a:cubicBezTo>
                  <a:pt x="8626095" y="5443493"/>
                  <a:pt x="8657177" y="5548779"/>
                  <a:pt x="8604958" y="5595607"/>
                </a:cubicBezTo>
                <a:cubicBezTo>
                  <a:pt x="8595012" y="5604484"/>
                  <a:pt x="8585999" y="5621928"/>
                  <a:pt x="8587863" y="5633863"/>
                </a:cubicBezTo>
                <a:cubicBezTo>
                  <a:pt x="8590659" y="5651006"/>
                  <a:pt x="8602472" y="5667226"/>
                  <a:pt x="8612418" y="5682530"/>
                </a:cubicBezTo>
                <a:cubicBezTo>
                  <a:pt x="8622675" y="5697832"/>
                  <a:pt x="8638215" y="5711301"/>
                  <a:pt x="8630756" y="5731500"/>
                </a:cubicBezTo>
                <a:cubicBezTo>
                  <a:pt x="8627651" y="5739763"/>
                  <a:pt x="8629823" y="5768533"/>
                  <a:pt x="8606823" y="5745886"/>
                </a:cubicBezTo>
                <a:cubicBezTo>
                  <a:pt x="8543727" y="5683753"/>
                  <a:pt x="8507049" y="5742516"/>
                  <a:pt x="8452968" y="5770676"/>
                </a:cubicBezTo>
                <a:cubicBezTo>
                  <a:pt x="8496482" y="5799753"/>
                  <a:pt x="8535645" y="5820258"/>
                  <a:pt x="8542173" y="5863718"/>
                </a:cubicBezTo>
                <a:cubicBezTo>
                  <a:pt x="8555538" y="5953396"/>
                  <a:pt x="8612726" y="5994408"/>
                  <a:pt x="8699447" y="6002366"/>
                </a:cubicBezTo>
                <a:cubicBezTo>
                  <a:pt x="8667433" y="6088982"/>
                  <a:pt x="8667433" y="6088982"/>
                  <a:pt x="8770936" y="6100920"/>
                </a:cubicBezTo>
                <a:cubicBezTo>
                  <a:pt x="8731151" y="6156010"/>
                  <a:pt x="8731151" y="6170089"/>
                  <a:pt x="8779329" y="6189065"/>
                </a:cubicBezTo>
                <a:cubicBezTo>
                  <a:pt x="8825641" y="6207124"/>
                  <a:pt x="8876925" y="6213245"/>
                  <a:pt x="8919820" y="6241095"/>
                </a:cubicBezTo>
                <a:cubicBezTo>
                  <a:pt x="8880345" y="6311490"/>
                  <a:pt x="8869155" y="6393209"/>
                  <a:pt x="8787721" y="6427490"/>
                </a:cubicBezTo>
                <a:cubicBezTo>
                  <a:pt x="8774978" y="6432693"/>
                  <a:pt x="8766275" y="6453811"/>
                  <a:pt x="8774354" y="6466053"/>
                </a:cubicBezTo>
                <a:cubicBezTo>
                  <a:pt x="8803883" y="6510431"/>
                  <a:pt x="8761612" y="6594600"/>
                  <a:pt x="8853613" y="6604088"/>
                </a:cubicBezTo>
                <a:cubicBezTo>
                  <a:pt x="8865115" y="6605005"/>
                  <a:pt x="8875684" y="6614189"/>
                  <a:pt x="8866669" y="6626125"/>
                </a:cubicBezTo>
                <a:cubicBezTo>
                  <a:pt x="8835586" y="6667749"/>
                  <a:pt x="8873196" y="6664996"/>
                  <a:pt x="8895884" y="6670198"/>
                </a:cubicBezTo>
                <a:cubicBezTo>
                  <a:pt x="8923238" y="6676624"/>
                  <a:pt x="8954320" y="6658261"/>
                  <a:pt x="8979808" y="6680910"/>
                </a:cubicBezTo>
                <a:cubicBezTo>
                  <a:pt x="8973900" y="6704783"/>
                  <a:pt x="8951834" y="6704478"/>
                  <a:pt x="8936293" y="6712128"/>
                </a:cubicBezTo>
                <a:cubicBezTo>
                  <a:pt x="8890913" y="6734166"/>
                  <a:pt x="8853924" y="6760486"/>
                  <a:pt x="8851748" y="6817721"/>
                </a:cubicBezTo>
                <a:lnTo>
                  <a:pt x="88543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pPr defTabSz="457200"/>
            <a:endParaRPr lang="en-US">
              <a:solidFill>
                <a:schemeClr val="tx1"/>
              </a:solidFill>
            </a:endParaRPr>
          </a:p>
        </p:txBody>
      </p:sp>
      <p:sp>
        <p:nvSpPr>
          <p:cNvPr id="8194" name="Rectangle 2">
            <a:extLst>
              <a:ext uri="{FF2B5EF4-FFF2-40B4-BE49-F238E27FC236}">
                <a16:creationId xmlns:a16="http://schemas.microsoft.com/office/drawing/2014/main" id="{8793AE2E-A3C1-3B6B-9644-FC22A2B144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371719"/>
            <a:ext cx="5322999" cy="1906863"/>
          </a:xfrm>
        </p:spPr>
        <p:txBody>
          <a:bodyPr anchor="b">
            <a:noAutofit/>
          </a:bodyPr>
          <a:lstStyle/>
          <a:p>
            <a:pPr eaLnBrk="1" hangingPunct="1"/>
            <a:r>
              <a:rPr lang="en-GB" altLang="en-US" sz="6000">
                <a:latin typeface="NTFPreCursivefk"/>
              </a:rPr>
              <a:t>Why Choose St. Peter’s?</a:t>
            </a:r>
            <a:endParaRPr lang="en-GB" altLang="en-US" sz="6000" dirty="0">
              <a:latin typeface="NTFPreCursivefk"/>
            </a:endParaRP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06A4863F-1DA1-B794-162D-7A8E182213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2552" y="2278582"/>
            <a:ext cx="4807992" cy="3941243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</a:pPr>
            <a:r>
              <a:rPr lang="en-GB" altLang="en-US" dirty="0">
                <a:latin typeface="NTFPreCursivefk" pitchFamily="66" charset="0"/>
              </a:rPr>
              <a:t>Distinctiveness as a church school.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latin typeface="NTFPreCursivefk" pitchFamily="66" charset="0"/>
              </a:rPr>
              <a:t>Caring and inclusive school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latin typeface="NTFPreCursivefk" pitchFamily="66" charset="0"/>
              </a:rPr>
              <a:t>School environment.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latin typeface="NTFPreCursivefk" pitchFamily="66" charset="0"/>
              </a:rPr>
              <a:t>Excellent academic achievement and progress for all.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latin typeface="NTFPreCursivefk" pitchFamily="66" charset="0"/>
              </a:rPr>
              <a:t>Experienced, capable and committed staff.</a:t>
            </a:r>
          </a:p>
        </p:txBody>
      </p:sp>
      <p:pic>
        <p:nvPicPr>
          <p:cNvPr id="8196" name="Picture 12" descr="Q:\photos\Photos\school8.JPG">
            <a:extLst>
              <a:ext uri="{FF2B5EF4-FFF2-40B4-BE49-F238E27FC236}">
                <a16:creationId xmlns:a16="http://schemas.microsoft.com/office/drawing/2014/main" id="{9C98497C-0713-DDB2-D8C5-34713031E5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83991" y="771291"/>
            <a:ext cx="2160136" cy="1620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1">
            <a:extLst>
              <a:ext uri="{FF2B5EF4-FFF2-40B4-BE49-F238E27FC236}">
                <a16:creationId xmlns:a16="http://schemas.microsoft.com/office/drawing/2014/main" id="{1F389573-6D9C-DCB8-8A7D-62DAAFE6D5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23561" y="3429000"/>
            <a:ext cx="1307549" cy="980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1">
            <a:extLst>
              <a:ext uri="{FF2B5EF4-FFF2-40B4-BE49-F238E27FC236}">
                <a16:creationId xmlns:a16="http://schemas.microsoft.com/office/drawing/2014/main" id="{95B563ED-BA3B-2672-C33D-BE83F7B339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37102" y="4465610"/>
            <a:ext cx="1607025" cy="120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7" descr="school l_0">
            <a:extLst>
              <a:ext uri="{FF2B5EF4-FFF2-40B4-BE49-F238E27FC236}">
                <a16:creationId xmlns:a16="http://schemas.microsoft.com/office/drawing/2014/main" id="{14A277A9-A306-C0C2-9F7F-B0636301AE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7790" y="5898827"/>
            <a:ext cx="792162" cy="900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03" name="Rectangle 8202">
            <a:extLst>
              <a:ext uri="{FF2B5EF4-FFF2-40B4-BE49-F238E27FC236}">
                <a16:creationId xmlns:a16="http://schemas.microsoft.com/office/drawing/2014/main" id="{638B61BD-0EE1-4D29-B894-126CD61C5D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5" name="Freeform: Shape 8204">
            <a:extLst>
              <a:ext uri="{FF2B5EF4-FFF2-40B4-BE49-F238E27FC236}">
                <a16:creationId xmlns:a16="http://schemas.microsoft.com/office/drawing/2014/main" id="{BBC14DD5-C584-4158-BF76-ECE3C6DB4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5947992 w 12192000"/>
              <a:gd name="connsiteY0" fmla="*/ 2457985 h 6858000"/>
              <a:gd name="connsiteX1" fmla="*/ 5926156 w 12192000"/>
              <a:gd name="connsiteY1" fmla="*/ 2472983 h 6858000"/>
              <a:gd name="connsiteX2" fmla="*/ 6047792 w 12192000"/>
              <a:gd name="connsiteY2" fmla="*/ 2529213 h 6858000"/>
              <a:gd name="connsiteX3" fmla="*/ 5857576 w 12192000"/>
              <a:gd name="connsiteY3" fmla="*/ 2499619 h 6858000"/>
              <a:gd name="connsiteX4" fmla="*/ 5854328 w 12192000"/>
              <a:gd name="connsiteY4" fmla="*/ 2518740 h 6858000"/>
              <a:gd name="connsiteX5" fmla="*/ 6070351 w 12192000"/>
              <a:gd name="connsiteY5" fmla="*/ 2591134 h 6858000"/>
              <a:gd name="connsiteX6" fmla="*/ 6051040 w 12192000"/>
              <a:gd name="connsiteY6" fmla="*/ 2602290 h 6858000"/>
              <a:gd name="connsiteX7" fmla="*/ 5936261 w 12192000"/>
              <a:gd name="connsiteY7" fmla="*/ 2574288 h 6858000"/>
              <a:gd name="connsiteX8" fmla="*/ 5913160 w 12192000"/>
              <a:gd name="connsiteY8" fmla="*/ 2581573 h 6858000"/>
              <a:gd name="connsiteX9" fmla="*/ 5924531 w 12192000"/>
              <a:gd name="connsiteY9" fmla="*/ 2615492 h 6858000"/>
              <a:gd name="connsiteX10" fmla="*/ 5974341 w 12192000"/>
              <a:gd name="connsiteY10" fmla="*/ 2628696 h 6858000"/>
              <a:gd name="connsiteX11" fmla="*/ 6051944 w 12192000"/>
              <a:gd name="connsiteY11" fmla="*/ 2708377 h 6858000"/>
              <a:gd name="connsiteX12" fmla="*/ 5934457 w 12192000"/>
              <a:gd name="connsiteY12" fmla="*/ 2698814 h 6858000"/>
              <a:gd name="connsiteX13" fmla="*/ 5913702 w 12192000"/>
              <a:gd name="connsiteY13" fmla="*/ 2718165 h 6858000"/>
              <a:gd name="connsiteX14" fmla="*/ 5905761 w 12192000"/>
              <a:gd name="connsiteY14" fmla="*/ 2743207 h 6858000"/>
              <a:gd name="connsiteX15" fmla="*/ 5860282 w 12192000"/>
              <a:gd name="connsiteY15" fmla="*/ 2763923 h 6858000"/>
              <a:gd name="connsiteX16" fmla="*/ 5931750 w 12192000"/>
              <a:gd name="connsiteY16" fmla="*/ 2787144 h 6858000"/>
              <a:gd name="connsiteX17" fmla="*/ 5855409 w 12192000"/>
              <a:gd name="connsiteY17" fmla="*/ 2787144 h 6858000"/>
              <a:gd name="connsiteX18" fmla="*/ 5767701 w 12192000"/>
              <a:gd name="connsiteY18" fmla="*/ 2771209 h 6858000"/>
              <a:gd name="connsiteX19" fmla="*/ 5674216 w 12192000"/>
              <a:gd name="connsiteY19" fmla="*/ 2776216 h 6858000"/>
              <a:gd name="connsiteX20" fmla="*/ 5487249 w 12192000"/>
              <a:gd name="connsiteY20" fmla="*/ 2746850 h 6858000"/>
              <a:gd name="connsiteX21" fmla="*/ 5398276 w 12192000"/>
              <a:gd name="connsiteY21" fmla="*/ 2748898 h 6858000"/>
              <a:gd name="connsiteX22" fmla="*/ 5892947 w 12192000"/>
              <a:gd name="connsiteY22" fmla="*/ 2946502 h 6858000"/>
              <a:gd name="connsiteX23" fmla="*/ 5867682 w 12192000"/>
              <a:gd name="connsiteY23" fmla="*/ 2989983 h 6858000"/>
              <a:gd name="connsiteX24" fmla="*/ 5971273 w 12192000"/>
              <a:gd name="connsiteY24" fmla="*/ 3037335 h 6858000"/>
              <a:gd name="connsiteX25" fmla="*/ 5996719 w 12192000"/>
              <a:gd name="connsiteY25" fmla="*/ 3084231 h 6858000"/>
              <a:gd name="connsiteX26" fmla="*/ 5964776 w 12192000"/>
              <a:gd name="connsiteY26" fmla="*/ 3080134 h 6858000"/>
              <a:gd name="connsiteX27" fmla="*/ 5937344 w 12192000"/>
              <a:gd name="connsiteY27" fmla="*/ 3089012 h 6858000"/>
              <a:gd name="connsiteX28" fmla="*/ 5948713 w 12192000"/>
              <a:gd name="connsiteY28" fmla="*/ 3148657 h 6858000"/>
              <a:gd name="connsiteX29" fmla="*/ 6095075 w 12192000"/>
              <a:gd name="connsiteY29" fmla="*/ 3225605 h 6858000"/>
              <a:gd name="connsiteX30" fmla="*/ 6108249 w 12192000"/>
              <a:gd name="connsiteY30" fmla="*/ 3250646 h 6858000"/>
              <a:gd name="connsiteX31" fmla="*/ 6090744 w 12192000"/>
              <a:gd name="connsiteY31" fmla="*/ 3268403 h 6858000"/>
              <a:gd name="connsiteX32" fmla="*/ 6043461 w 12192000"/>
              <a:gd name="connsiteY32" fmla="*/ 3277509 h 6858000"/>
              <a:gd name="connsiteX33" fmla="*/ 6109692 w 12192000"/>
              <a:gd name="connsiteY33" fmla="*/ 3362879 h 6858000"/>
              <a:gd name="connsiteX34" fmla="*/ 6133877 w 12192000"/>
              <a:gd name="connsiteY34" fmla="*/ 3386554 h 6858000"/>
              <a:gd name="connsiteX35" fmla="*/ 6175205 w 12192000"/>
              <a:gd name="connsiteY35" fmla="*/ 3423208 h 6858000"/>
              <a:gd name="connsiteX36" fmla="*/ 6175926 w 12192000"/>
              <a:gd name="connsiteY36" fmla="*/ 3434363 h 6858000"/>
              <a:gd name="connsiteX37" fmla="*/ 6119620 w 12192000"/>
              <a:gd name="connsiteY37" fmla="*/ 3473747 h 6858000"/>
              <a:gd name="connsiteX38" fmla="*/ 6018015 w 12192000"/>
              <a:gd name="connsiteY38" fmla="*/ 3463046 h 6858000"/>
              <a:gd name="connsiteX39" fmla="*/ 6168166 w 12192000"/>
              <a:gd name="connsiteY39" fmla="*/ 3521781 h 6858000"/>
              <a:gd name="connsiteX40" fmla="*/ 5682157 w 12192000"/>
              <a:gd name="connsiteY40" fmla="*/ 3381775 h 6858000"/>
              <a:gd name="connsiteX41" fmla="*/ 5713198 w 12192000"/>
              <a:gd name="connsiteY41" fmla="*/ 3418426 h 6858000"/>
              <a:gd name="connsiteX42" fmla="*/ 5883202 w 12192000"/>
              <a:gd name="connsiteY42" fmla="*/ 3514950 h 6858000"/>
              <a:gd name="connsiteX43" fmla="*/ 5931387 w 12192000"/>
              <a:gd name="connsiteY43" fmla="*/ 3575508 h 6858000"/>
              <a:gd name="connsiteX44" fmla="*/ 5981919 w 12192000"/>
              <a:gd name="connsiteY44" fmla="*/ 3608971 h 6858000"/>
              <a:gd name="connsiteX45" fmla="*/ 6052845 w 12192000"/>
              <a:gd name="connsiteY45" fmla="*/ 3608290 h 6858000"/>
              <a:gd name="connsiteX46" fmla="*/ 6103196 w 12192000"/>
              <a:gd name="connsiteY46" fmla="*/ 3659739 h 6858000"/>
              <a:gd name="connsiteX47" fmla="*/ 6050680 w 12192000"/>
              <a:gd name="connsiteY47" fmla="*/ 3670666 h 6858000"/>
              <a:gd name="connsiteX48" fmla="*/ 5989139 w 12192000"/>
              <a:gd name="connsiteY48" fmla="*/ 3662243 h 6858000"/>
              <a:gd name="connsiteX49" fmla="*/ 5856311 w 12192000"/>
              <a:gd name="connsiteY49" fmla="*/ 3664973 h 6858000"/>
              <a:gd name="connsiteX50" fmla="*/ 5780153 w 12192000"/>
              <a:gd name="connsiteY50" fmla="*/ 3674991 h 6858000"/>
              <a:gd name="connsiteX51" fmla="*/ 5605096 w 12192000"/>
              <a:gd name="connsiteY51" fmla="*/ 3657917 h 6858000"/>
              <a:gd name="connsiteX52" fmla="*/ 5615384 w 12192000"/>
              <a:gd name="connsiteY52" fmla="*/ 3701627 h 6858000"/>
              <a:gd name="connsiteX53" fmla="*/ 5608886 w 12192000"/>
              <a:gd name="connsiteY53" fmla="*/ 3739645 h 6858000"/>
              <a:gd name="connsiteX54" fmla="*/ 5606359 w 12192000"/>
              <a:gd name="connsiteY54" fmla="*/ 3822284 h 6858000"/>
              <a:gd name="connsiteX55" fmla="*/ 5607984 w 12192000"/>
              <a:gd name="connsiteY55" fmla="*/ 3835716 h 6858000"/>
              <a:gd name="connsiteX56" fmla="*/ 5568822 w 12192000"/>
              <a:gd name="connsiteY56" fmla="*/ 3844366 h 6858000"/>
              <a:gd name="connsiteX57" fmla="*/ 5802171 w 12192000"/>
              <a:gd name="connsiteY57" fmla="*/ 4016244 h 6858000"/>
              <a:gd name="connsiteX58" fmla="*/ 5646244 w 12192000"/>
              <a:gd name="connsiteY58" fmla="*/ 3972534 h 6858000"/>
              <a:gd name="connsiteX59" fmla="*/ 5625129 w 12192000"/>
              <a:gd name="connsiteY59" fmla="*/ 4044701 h 6858000"/>
              <a:gd name="connsiteX60" fmla="*/ 5698400 w 12192000"/>
              <a:gd name="connsiteY60" fmla="*/ 4108899 h 6858000"/>
              <a:gd name="connsiteX61" fmla="*/ 5725470 w 12192000"/>
              <a:gd name="connsiteY61" fmla="*/ 4235930 h 6858000"/>
              <a:gd name="connsiteX62" fmla="*/ 5712295 w 12192000"/>
              <a:gd name="connsiteY62" fmla="*/ 4352032 h 6858000"/>
              <a:gd name="connsiteX63" fmla="*/ 5680894 w 12192000"/>
              <a:gd name="connsiteY63" fmla="*/ 4388911 h 6858000"/>
              <a:gd name="connsiteX64" fmla="*/ 5635415 w 12192000"/>
              <a:gd name="connsiteY64" fmla="*/ 4455158 h 6858000"/>
              <a:gd name="connsiteX65" fmla="*/ 5607263 w 12192000"/>
              <a:gd name="connsiteY65" fmla="*/ 4496136 h 6858000"/>
              <a:gd name="connsiteX66" fmla="*/ 5509446 w 12192000"/>
              <a:gd name="connsiteY66" fmla="*/ 4480201 h 6858000"/>
              <a:gd name="connsiteX67" fmla="*/ 5639928 w 12192000"/>
              <a:gd name="connsiteY67" fmla="*/ 4584239 h 6858000"/>
              <a:gd name="connsiteX68" fmla="*/ 5534171 w 12192000"/>
              <a:gd name="connsiteY68" fmla="*/ 4571262 h 6858000"/>
              <a:gd name="connsiteX69" fmla="*/ 5499701 w 12192000"/>
              <a:gd name="connsiteY69" fmla="*/ 4578547 h 6858000"/>
              <a:gd name="connsiteX70" fmla="*/ 5519373 w 12192000"/>
              <a:gd name="connsiteY70" fmla="*/ 4612239 h 6858000"/>
              <a:gd name="connsiteX71" fmla="*/ 5596974 w 12192000"/>
              <a:gd name="connsiteY71" fmla="*/ 4669379 h 6858000"/>
              <a:gd name="connsiteX72" fmla="*/ 5756873 w 12192000"/>
              <a:gd name="connsiteY72" fmla="*/ 4824185 h 6858000"/>
              <a:gd name="connsiteX73" fmla="*/ 5602028 w 12192000"/>
              <a:gd name="connsiteY73" fmla="*/ 4753158 h 6858000"/>
              <a:gd name="connsiteX74" fmla="*/ 5765173 w 12192000"/>
              <a:gd name="connsiteY74" fmla="*/ 4912286 h 6858000"/>
              <a:gd name="connsiteX75" fmla="*/ 5801450 w 12192000"/>
              <a:gd name="connsiteY75" fmla="*/ 4965101 h 6858000"/>
              <a:gd name="connsiteX76" fmla="*/ 5874721 w 12192000"/>
              <a:gd name="connsiteY76" fmla="*/ 5096229 h 6858000"/>
              <a:gd name="connsiteX77" fmla="*/ 5871110 w 12192000"/>
              <a:gd name="connsiteY77" fmla="*/ 5111026 h 6858000"/>
              <a:gd name="connsiteX78" fmla="*/ 5786469 w 12192000"/>
              <a:gd name="connsiteY78" fmla="*/ 5089855 h 6858000"/>
              <a:gd name="connsiteX79" fmla="*/ 5896196 w 12192000"/>
              <a:gd name="connsiteY79" fmla="*/ 5200041 h 6858000"/>
              <a:gd name="connsiteX80" fmla="*/ 6009534 w 12192000"/>
              <a:gd name="connsiteY80" fmla="*/ 5284725 h 6858000"/>
              <a:gd name="connsiteX81" fmla="*/ 5929042 w 12192000"/>
              <a:gd name="connsiteY81" fmla="*/ 5271751 h 6858000"/>
              <a:gd name="connsiteX82" fmla="*/ 5818413 w 12192000"/>
              <a:gd name="connsiteY82" fmla="*/ 5223260 h 6858000"/>
              <a:gd name="connsiteX83" fmla="*/ 5779973 w 12192000"/>
              <a:gd name="connsiteY83" fmla="*/ 5241473 h 6858000"/>
              <a:gd name="connsiteX84" fmla="*/ 5884826 w 12192000"/>
              <a:gd name="connsiteY84" fmla="*/ 5321606 h 6858000"/>
              <a:gd name="connsiteX85" fmla="*/ 5944924 w 12192000"/>
              <a:gd name="connsiteY85" fmla="*/ 5358715 h 6858000"/>
              <a:gd name="connsiteX86" fmla="*/ 5968926 w 12192000"/>
              <a:gd name="connsiteY86" fmla="*/ 5387170 h 6858000"/>
              <a:gd name="connsiteX87" fmla="*/ 6037505 w 12192000"/>
              <a:gd name="connsiteY87" fmla="*/ 5488704 h 6858000"/>
              <a:gd name="connsiteX88" fmla="*/ 6238910 w 12192000"/>
              <a:gd name="connsiteY88" fmla="*/ 5599571 h 6858000"/>
              <a:gd name="connsiteX89" fmla="*/ 6427321 w 12192000"/>
              <a:gd name="connsiteY89" fmla="*/ 5737302 h 6858000"/>
              <a:gd name="connsiteX90" fmla="*/ 6574408 w 12192000"/>
              <a:gd name="connsiteY90" fmla="*/ 5823126 h 6858000"/>
              <a:gd name="connsiteX91" fmla="*/ 6946177 w 12192000"/>
              <a:gd name="connsiteY91" fmla="*/ 5933538 h 6858000"/>
              <a:gd name="connsiteX92" fmla="*/ 8356197 w 12192000"/>
              <a:gd name="connsiteY92" fmla="*/ 5184561 h 6858000"/>
              <a:gd name="connsiteX93" fmla="*/ 8374063 w 12192000"/>
              <a:gd name="connsiteY93" fmla="*/ 5162249 h 6858000"/>
              <a:gd name="connsiteX94" fmla="*/ 8442461 w 12192000"/>
              <a:gd name="connsiteY94" fmla="*/ 5078246 h 6858000"/>
              <a:gd name="connsiteX95" fmla="*/ 8500574 w 12192000"/>
              <a:gd name="connsiteY95" fmla="*/ 5002664 h 6858000"/>
              <a:gd name="connsiteX96" fmla="*/ 8470255 w 12192000"/>
              <a:gd name="connsiteY96" fmla="*/ 4977167 h 6858000"/>
              <a:gd name="connsiteX97" fmla="*/ 8511222 w 12192000"/>
              <a:gd name="connsiteY97" fmla="*/ 4905001 h 6858000"/>
              <a:gd name="connsiteX98" fmla="*/ 8641522 w 12192000"/>
              <a:gd name="connsiteY98" fmla="*/ 4682584 h 6858000"/>
              <a:gd name="connsiteX99" fmla="*/ 8698730 w 12192000"/>
              <a:gd name="connsiteY99" fmla="*/ 4633640 h 6858000"/>
              <a:gd name="connsiteX100" fmla="*/ 8768393 w 12192000"/>
              <a:gd name="connsiteY100" fmla="*/ 4510479 h 6858000"/>
              <a:gd name="connsiteX101" fmla="*/ 8778319 w 12192000"/>
              <a:gd name="connsiteY101" fmla="*/ 4482024 h 6858000"/>
              <a:gd name="connsiteX102" fmla="*/ 8764062 w 12192000"/>
              <a:gd name="connsiteY102" fmla="*/ 4445824 h 6858000"/>
              <a:gd name="connsiteX103" fmla="*/ 8753414 w 12192000"/>
              <a:gd name="connsiteY103" fmla="*/ 4409400 h 6858000"/>
              <a:gd name="connsiteX104" fmla="*/ 8767310 w 12192000"/>
              <a:gd name="connsiteY104" fmla="*/ 4398700 h 6858000"/>
              <a:gd name="connsiteX105" fmla="*/ 8856643 w 12192000"/>
              <a:gd name="connsiteY105" fmla="*/ 4380261 h 6858000"/>
              <a:gd name="connsiteX106" fmla="*/ 8804848 w 12192000"/>
              <a:gd name="connsiteY106" fmla="*/ 4311055 h 6858000"/>
              <a:gd name="connsiteX107" fmla="*/ 8713530 w 12192000"/>
              <a:gd name="connsiteY107" fmla="*/ 4207927 h 6858000"/>
              <a:gd name="connsiteX108" fmla="*/ 8672022 w 12192000"/>
              <a:gd name="connsiteY108" fmla="*/ 4134623 h 6858000"/>
              <a:gd name="connsiteX109" fmla="*/ 8667148 w 12192000"/>
              <a:gd name="connsiteY109" fmla="*/ 4069059 h 6858000"/>
              <a:gd name="connsiteX110" fmla="*/ 8585575 w 12192000"/>
              <a:gd name="connsiteY110" fmla="*/ 4030359 h 6858000"/>
              <a:gd name="connsiteX111" fmla="*/ 8662275 w 12192000"/>
              <a:gd name="connsiteY111" fmla="*/ 3891717 h 6858000"/>
              <a:gd name="connsiteX112" fmla="*/ 8670037 w 12192000"/>
              <a:gd name="connsiteY112" fmla="*/ 3863033 h 6858000"/>
              <a:gd name="connsiteX113" fmla="*/ 8624017 w 12192000"/>
              <a:gd name="connsiteY113" fmla="*/ 3760362 h 6858000"/>
              <a:gd name="connsiteX114" fmla="*/ 8616436 w 12192000"/>
              <a:gd name="connsiteY114" fmla="*/ 3743970 h 6858000"/>
              <a:gd name="connsiteX115" fmla="*/ 8599473 w 12192000"/>
              <a:gd name="connsiteY115" fmla="*/ 3711188 h 6858000"/>
              <a:gd name="connsiteX116" fmla="*/ 8550745 w 12192000"/>
              <a:gd name="connsiteY116" fmla="*/ 3703220 h 6858000"/>
              <a:gd name="connsiteX117" fmla="*/ 8576010 w 12192000"/>
              <a:gd name="connsiteY117" fmla="*/ 3680000 h 6858000"/>
              <a:gd name="connsiteX118" fmla="*/ 8625100 w 12192000"/>
              <a:gd name="connsiteY118" fmla="*/ 3601459 h 6858000"/>
              <a:gd name="connsiteX119" fmla="*/ 8592433 w 12192000"/>
              <a:gd name="connsiteY119" fmla="*/ 3526333 h 6858000"/>
              <a:gd name="connsiteX120" fmla="*/ 8590269 w 12192000"/>
              <a:gd name="connsiteY120" fmla="*/ 3484900 h 6858000"/>
              <a:gd name="connsiteX121" fmla="*/ 8645312 w 12192000"/>
              <a:gd name="connsiteY121" fmla="*/ 3431858 h 6858000"/>
              <a:gd name="connsiteX122" fmla="*/ 8686820 w 12192000"/>
              <a:gd name="connsiteY122" fmla="*/ 3410914 h 6858000"/>
              <a:gd name="connsiteX123" fmla="*/ 8705950 w 12192000"/>
              <a:gd name="connsiteY123" fmla="*/ 3380864 h 6858000"/>
              <a:gd name="connsiteX124" fmla="*/ 8683391 w 12192000"/>
              <a:gd name="connsiteY124" fmla="*/ 3355822 h 6858000"/>
              <a:gd name="connsiteX125" fmla="*/ 8583229 w 12192000"/>
              <a:gd name="connsiteY125" fmla="*/ 3296177 h 6858000"/>
              <a:gd name="connsiteX126" fmla="*/ 8637190 w 12192000"/>
              <a:gd name="connsiteY126" fmla="*/ 3246320 h 6858000"/>
              <a:gd name="connsiteX127" fmla="*/ 8355114 w 12192000"/>
              <a:gd name="connsiteY127" fmla="*/ 3011154 h 6858000"/>
              <a:gd name="connsiteX128" fmla="*/ 8321004 w 12192000"/>
              <a:gd name="connsiteY128" fmla="*/ 2975186 h 6858000"/>
              <a:gd name="connsiteX129" fmla="*/ 8139993 w 12192000"/>
              <a:gd name="connsiteY129" fmla="*/ 2887993 h 6858000"/>
              <a:gd name="connsiteX130" fmla="*/ 7953747 w 12192000"/>
              <a:gd name="connsiteY130" fmla="*/ 2826301 h 6858000"/>
              <a:gd name="connsiteX131" fmla="*/ 8083145 w 12192000"/>
              <a:gd name="connsiteY131" fmla="*/ 2696083 h 6858000"/>
              <a:gd name="connsiteX132" fmla="*/ 7885529 w 12192000"/>
              <a:gd name="connsiteY132" fmla="*/ 2665804 h 6858000"/>
              <a:gd name="connsiteX133" fmla="*/ 7866219 w 12192000"/>
              <a:gd name="connsiteY133" fmla="*/ 2666715 h 6858000"/>
              <a:gd name="connsiteX134" fmla="*/ 7478205 w 12192000"/>
              <a:gd name="connsiteY134" fmla="*/ 2646681 h 6858000"/>
              <a:gd name="connsiteX135" fmla="*/ 6921993 w 12192000"/>
              <a:gd name="connsiteY135" fmla="*/ 2580207 h 6858000"/>
              <a:gd name="connsiteX136" fmla="*/ 6461612 w 12192000"/>
              <a:gd name="connsiteY136" fmla="*/ 2540368 h 6858000"/>
              <a:gd name="connsiteX137" fmla="*/ 5971453 w 12192000"/>
              <a:gd name="connsiteY137" fmla="*/ 2462965 h 6858000"/>
              <a:gd name="connsiteX138" fmla="*/ 5947992 w 12192000"/>
              <a:gd name="connsiteY138" fmla="*/ 2457985 h 6858000"/>
              <a:gd name="connsiteX139" fmla="*/ 0 w 12192000"/>
              <a:gd name="connsiteY139" fmla="*/ 0 h 6858000"/>
              <a:gd name="connsiteX140" fmla="*/ 8078332 w 12192000"/>
              <a:gd name="connsiteY140" fmla="*/ 0 h 6858000"/>
              <a:gd name="connsiteX141" fmla="*/ 8051806 w 12192000"/>
              <a:gd name="connsiteY141" fmla="*/ 19899 h 6858000"/>
              <a:gd name="connsiteX142" fmla="*/ 7919411 w 12192000"/>
              <a:gd name="connsiteY142" fmla="*/ 69998 h 6858000"/>
              <a:gd name="connsiteX143" fmla="*/ 7880558 w 12192000"/>
              <a:gd name="connsiteY143" fmla="*/ 103665 h 6858000"/>
              <a:gd name="connsiteX144" fmla="*/ 7913505 w 12192000"/>
              <a:gd name="connsiteY144" fmla="*/ 144066 h 6858000"/>
              <a:gd name="connsiteX145" fmla="*/ 7984993 w 12192000"/>
              <a:gd name="connsiteY145" fmla="*/ 172224 h 6858000"/>
              <a:gd name="connsiteX146" fmla="*/ 8079793 w 12192000"/>
              <a:gd name="connsiteY146" fmla="*/ 243535 h 6858000"/>
              <a:gd name="connsiteX147" fmla="*/ 8076065 w 12192000"/>
              <a:gd name="connsiteY147" fmla="*/ 299239 h 6858000"/>
              <a:gd name="connsiteX148" fmla="*/ 8019804 w 12192000"/>
              <a:gd name="connsiteY148" fmla="*/ 400240 h 6858000"/>
              <a:gd name="connsiteX149" fmla="*/ 8104349 w 12192000"/>
              <a:gd name="connsiteY149" fmla="*/ 505833 h 6858000"/>
              <a:gd name="connsiteX150" fmla="*/ 8147864 w 12192000"/>
              <a:gd name="connsiteY150" fmla="*/ 537052 h 6858000"/>
              <a:gd name="connsiteX151" fmla="*/ 8063941 w 12192000"/>
              <a:gd name="connsiteY151" fmla="*/ 547764 h 6858000"/>
              <a:gd name="connsiteX152" fmla="*/ 8034725 w 12192000"/>
              <a:gd name="connsiteY152" fmla="*/ 591836 h 6858000"/>
              <a:gd name="connsiteX153" fmla="*/ 8021669 w 12192000"/>
              <a:gd name="connsiteY153" fmla="*/ 613874 h 6858000"/>
              <a:gd name="connsiteX154" fmla="*/ 7942410 w 12192000"/>
              <a:gd name="connsiteY154" fmla="*/ 751909 h 6858000"/>
              <a:gd name="connsiteX155" fmla="*/ 7955778 w 12192000"/>
              <a:gd name="connsiteY155" fmla="*/ 790472 h 6858000"/>
              <a:gd name="connsiteX156" fmla="*/ 8087876 w 12192000"/>
              <a:gd name="connsiteY156" fmla="*/ 976867 h 6858000"/>
              <a:gd name="connsiteX157" fmla="*/ 7947386 w 12192000"/>
              <a:gd name="connsiteY157" fmla="*/ 1028897 h 6858000"/>
              <a:gd name="connsiteX158" fmla="*/ 7938992 w 12192000"/>
              <a:gd name="connsiteY158" fmla="*/ 1117042 h 6858000"/>
              <a:gd name="connsiteX159" fmla="*/ 7867503 w 12192000"/>
              <a:gd name="connsiteY159" fmla="*/ 1215596 h 6858000"/>
              <a:gd name="connsiteX160" fmla="*/ 7710229 w 12192000"/>
              <a:gd name="connsiteY160" fmla="*/ 1354244 h 6858000"/>
              <a:gd name="connsiteX161" fmla="*/ 7621024 w 12192000"/>
              <a:gd name="connsiteY161" fmla="*/ 1447286 h 6858000"/>
              <a:gd name="connsiteX162" fmla="*/ 7774880 w 12192000"/>
              <a:gd name="connsiteY162" fmla="*/ 1472076 h 6858000"/>
              <a:gd name="connsiteX163" fmla="*/ 7798812 w 12192000"/>
              <a:gd name="connsiteY163" fmla="*/ 1486462 h 6858000"/>
              <a:gd name="connsiteX164" fmla="*/ 7780474 w 12192000"/>
              <a:gd name="connsiteY164" fmla="*/ 1535432 h 6858000"/>
              <a:gd name="connsiteX165" fmla="*/ 7755919 w 12192000"/>
              <a:gd name="connsiteY165" fmla="*/ 1584099 h 6858000"/>
              <a:gd name="connsiteX166" fmla="*/ 7773014 w 12192000"/>
              <a:gd name="connsiteY166" fmla="*/ 1622355 h 6858000"/>
              <a:gd name="connsiteX167" fmla="*/ 7892993 w 12192000"/>
              <a:gd name="connsiteY167" fmla="*/ 1787937 h 6858000"/>
              <a:gd name="connsiteX168" fmla="*/ 7991521 w 12192000"/>
              <a:gd name="connsiteY168" fmla="*/ 1853739 h 6858000"/>
              <a:gd name="connsiteX169" fmla="*/ 8215932 w 12192000"/>
              <a:gd name="connsiteY169" fmla="*/ 2152764 h 6858000"/>
              <a:gd name="connsiteX170" fmla="*/ 8286489 w 12192000"/>
              <a:gd name="connsiteY170" fmla="*/ 2249786 h 6858000"/>
              <a:gd name="connsiteX171" fmla="*/ 8234270 w 12192000"/>
              <a:gd name="connsiteY171" fmla="*/ 2284064 h 6858000"/>
              <a:gd name="connsiteX172" fmla="*/ 8334357 w 12192000"/>
              <a:gd name="connsiteY172" fmla="*/ 2385679 h 6858000"/>
              <a:gd name="connsiteX173" fmla="*/ 8452157 w 12192000"/>
              <a:gd name="connsiteY173" fmla="*/ 2498616 h 6858000"/>
              <a:gd name="connsiteX174" fmla="*/ 8482927 w 12192000"/>
              <a:gd name="connsiteY174" fmla="*/ 2528612 h 6858000"/>
              <a:gd name="connsiteX175" fmla="*/ 10911361 w 12192000"/>
              <a:gd name="connsiteY175" fmla="*/ 3535561 h 6858000"/>
              <a:gd name="connsiteX176" fmla="*/ 11551649 w 12192000"/>
              <a:gd name="connsiteY176" fmla="*/ 3387120 h 6858000"/>
              <a:gd name="connsiteX177" fmla="*/ 11804971 w 12192000"/>
              <a:gd name="connsiteY177" fmla="*/ 3271735 h 6858000"/>
              <a:gd name="connsiteX178" fmla="*/ 12129465 w 12192000"/>
              <a:gd name="connsiteY178" fmla="*/ 3086565 h 6858000"/>
              <a:gd name="connsiteX179" fmla="*/ 12192000 w 12192000"/>
              <a:gd name="connsiteY179" fmla="*/ 3060706 h 6858000"/>
              <a:gd name="connsiteX180" fmla="*/ 12192000 w 12192000"/>
              <a:gd name="connsiteY180" fmla="*/ 3766004 h 6858000"/>
              <a:gd name="connsiteX181" fmla="*/ 12069511 w 12192000"/>
              <a:gd name="connsiteY181" fmla="*/ 3730912 h 6858000"/>
              <a:gd name="connsiteX182" fmla="*/ 11743305 w 12192000"/>
              <a:gd name="connsiteY182" fmla="*/ 3682401 h 6858000"/>
              <a:gd name="connsiteX183" fmla="*/ 11692833 w 12192000"/>
              <a:gd name="connsiteY183" fmla="*/ 3681484 h 6858000"/>
              <a:gd name="connsiteX184" fmla="*/ 9314871 w 12192000"/>
              <a:gd name="connsiteY184" fmla="*/ 4689350 h 6858000"/>
              <a:gd name="connsiteX185" fmla="*/ 9284101 w 12192000"/>
              <a:gd name="connsiteY185" fmla="*/ 4719346 h 6858000"/>
              <a:gd name="connsiteX186" fmla="*/ 9166300 w 12192000"/>
              <a:gd name="connsiteY186" fmla="*/ 4832283 h 6858000"/>
              <a:gd name="connsiteX187" fmla="*/ 9066214 w 12192000"/>
              <a:gd name="connsiteY187" fmla="*/ 4933898 h 6858000"/>
              <a:gd name="connsiteX188" fmla="*/ 9118433 w 12192000"/>
              <a:gd name="connsiteY188" fmla="*/ 4968176 h 6858000"/>
              <a:gd name="connsiteX189" fmla="*/ 9047876 w 12192000"/>
              <a:gd name="connsiteY189" fmla="*/ 5065198 h 6858000"/>
              <a:gd name="connsiteX190" fmla="*/ 8823465 w 12192000"/>
              <a:gd name="connsiteY190" fmla="*/ 5364223 h 6858000"/>
              <a:gd name="connsiteX191" fmla="*/ 8724937 w 12192000"/>
              <a:gd name="connsiteY191" fmla="*/ 5430025 h 6858000"/>
              <a:gd name="connsiteX192" fmla="*/ 8604958 w 12192000"/>
              <a:gd name="connsiteY192" fmla="*/ 5595607 h 6858000"/>
              <a:gd name="connsiteX193" fmla="*/ 8587863 w 12192000"/>
              <a:gd name="connsiteY193" fmla="*/ 5633863 h 6858000"/>
              <a:gd name="connsiteX194" fmla="*/ 8612418 w 12192000"/>
              <a:gd name="connsiteY194" fmla="*/ 5682530 h 6858000"/>
              <a:gd name="connsiteX195" fmla="*/ 8630756 w 12192000"/>
              <a:gd name="connsiteY195" fmla="*/ 5731500 h 6858000"/>
              <a:gd name="connsiteX196" fmla="*/ 8606823 w 12192000"/>
              <a:gd name="connsiteY196" fmla="*/ 5745886 h 6858000"/>
              <a:gd name="connsiteX197" fmla="*/ 8452968 w 12192000"/>
              <a:gd name="connsiteY197" fmla="*/ 5770676 h 6858000"/>
              <a:gd name="connsiteX198" fmla="*/ 8542173 w 12192000"/>
              <a:gd name="connsiteY198" fmla="*/ 5863718 h 6858000"/>
              <a:gd name="connsiteX199" fmla="*/ 8699447 w 12192000"/>
              <a:gd name="connsiteY199" fmla="*/ 6002366 h 6858000"/>
              <a:gd name="connsiteX200" fmla="*/ 8770936 w 12192000"/>
              <a:gd name="connsiteY200" fmla="*/ 6100920 h 6858000"/>
              <a:gd name="connsiteX201" fmla="*/ 8779329 w 12192000"/>
              <a:gd name="connsiteY201" fmla="*/ 6189065 h 6858000"/>
              <a:gd name="connsiteX202" fmla="*/ 8919820 w 12192000"/>
              <a:gd name="connsiteY202" fmla="*/ 6241095 h 6858000"/>
              <a:gd name="connsiteX203" fmla="*/ 8787721 w 12192000"/>
              <a:gd name="connsiteY203" fmla="*/ 6427490 h 6858000"/>
              <a:gd name="connsiteX204" fmla="*/ 8774354 w 12192000"/>
              <a:gd name="connsiteY204" fmla="*/ 6466053 h 6858000"/>
              <a:gd name="connsiteX205" fmla="*/ 8853613 w 12192000"/>
              <a:gd name="connsiteY205" fmla="*/ 6604088 h 6858000"/>
              <a:gd name="connsiteX206" fmla="*/ 8866669 w 12192000"/>
              <a:gd name="connsiteY206" fmla="*/ 6626125 h 6858000"/>
              <a:gd name="connsiteX207" fmla="*/ 8895884 w 12192000"/>
              <a:gd name="connsiteY207" fmla="*/ 6670198 h 6858000"/>
              <a:gd name="connsiteX208" fmla="*/ 8979808 w 12192000"/>
              <a:gd name="connsiteY208" fmla="*/ 6680910 h 6858000"/>
              <a:gd name="connsiteX209" fmla="*/ 8936293 w 12192000"/>
              <a:gd name="connsiteY209" fmla="*/ 6712128 h 6858000"/>
              <a:gd name="connsiteX210" fmla="*/ 8851748 w 12192000"/>
              <a:gd name="connsiteY210" fmla="*/ 6817721 h 6858000"/>
              <a:gd name="connsiteX211" fmla="*/ 8854326 w 12192000"/>
              <a:gd name="connsiteY211" fmla="*/ 6858000 h 6858000"/>
              <a:gd name="connsiteX212" fmla="*/ 0 w 12192000"/>
              <a:gd name="connsiteY21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</a:cxnLst>
            <a:rect l="l" t="t" r="r" b="b"/>
            <a:pathLst>
              <a:path w="12192000" h="6858000">
                <a:moveTo>
                  <a:pt x="5947992" y="2457985"/>
                </a:moveTo>
                <a:cubicBezTo>
                  <a:pt x="5940097" y="2457729"/>
                  <a:pt x="5932472" y="2460803"/>
                  <a:pt x="5926156" y="2472983"/>
                </a:cubicBezTo>
                <a:cubicBezTo>
                  <a:pt x="5959722" y="2505081"/>
                  <a:pt x="6002495" y="2493015"/>
                  <a:pt x="6047792" y="2529213"/>
                </a:cubicBezTo>
                <a:cubicBezTo>
                  <a:pt x="5974160" y="2517829"/>
                  <a:pt x="5915867" y="2508723"/>
                  <a:pt x="5857576" y="2499619"/>
                </a:cubicBezTo>
                <a:cubicBezTo>
                  <a:pt x="5856491" y="2505992"/>
                  <a:pt x="5855409" y="2512367"/>
                  <a:pt x="5854328" y="2518740"/>
                </a:cubicBezTo>
                <a:cubicBezTo>
                  <a:pt x="5928861" y="2532172"/>
                  <a:pt x="5997802" y="2566775"/>
                  <a:pt x="6070351" y="2591134"/>
                </a:cubicBezTo>
                <a:cubicBezTo>
                  <a:pt x="6063673" y="2606161"/>
                  <a:pt x="6056996" y="2603200"/>
                  <a:pt x="6051040" y="2602290"/>
                </a:cubicBezTo>
                <a:cubicBezTo>
                  <a:pt x="6012239" y="2596370"/>
                  <a:pt x="5973439" y="2590453"/>
                  <a:pt x="5936261" y="2574288"/>
                </a:cubicBezTo>
                <a:cubicBezTo>
                  <a:pt x="5927960" y="2570644"/>
                  <a:pt x="5917853" y="2570644"/>
                  <a:pt x="5913160" y="2581573"/>
                </a:cubicBezTo>
                <a:cubicBezTo>
                  <a:pt x="5906483" y="2597054"/>
                  <a:pt x="5916047" y="2607071"/>
                  <a:pt x="5924531" y="2615492"/>
                </a:cubicBezTo>
                <a:cubicBezTo>
                  <a:pt x="5939329" y="2630063"/>
                  <a:pt x="5957196" y="2625966"/>
                  <a:pt x="5974341" y="2628696"/>
                </a:cubicBezTo>
                <a:cubicBezTo>
                  <a:pt x="6019999" y="2635754"/>
                  <a:pt x="6041837" y="2657837"/>
                  <a:pt x="6051944" y="2708377"/>
                </a:cubicBezTo>
                <a:cubicBezTo>
                  <a:pt x="6011879" y="2687887"/>
                  <a:pt x="5973256" y="2713157"/>
                  <a:pt x="5934457" y="2698814"/>
                </a:cubicBezTo>
                <a:cubicBezTo>
                  <a:pt x="5924351" y="2695173"/>
                  <a:pt x="5908288" y="2700635"/>
                  <a:pt x="5913702" y="2718165"/>
                </a:cubicBezTo>
                <a:cubicBezTo>
                  <a:pt x="5918755" y="2734556"/>
                  <a:pt x="5935540" y="2746393"/>
                  <a:pt x="5905761" y="2743207"/>
                </a:cubicBezTo>
                <a:cubicBezTo>
                  <a:pt x="5884465" y="2740930"/>
                  <a:pt x="5842778" y="2759370"/>
                  <a:pt x="5860282" y="2763923"/>
                </a:cubicBezTo>
                <a:cubicBezTo>
                  <a:pt x="5882300" y="2769615"/>
                  <a:pt x="5903777" y="2777811"/>
                  <a:pt x="5931750" y="2787144"/>
                </a:cubicBezTo>
                <a:cubicBezTo>
                  <a:pt x="5900888" y="2802395"/>
                  <a:pt x="5878690" y="2799208"/>
                  <a:pt x="5855409" y="2787144"/>
                </a:cubicBezTo>
                <a:cubicBezTo>
                  <a:pt x="5827256" y="2772574"/>
                  <a:pt x="5790619" y="2754817"/>
                  <a:pt x="5767701" y="2771209"/>
                </a:cubicBezTo>
                <a:cubicBezTo>
                  <a:pt x="5733410" y="2795794"/>
                  <a:pt x="5704896" y="2780314"/>
                  <a:pt x="5674216" y="2776216"/>
                </a:cubicBezTo>
                <a:cubicBezTo>
                  <a:pt x="5611774" y="2767792"/>
                  <a:pt x="5549872" y="2753678"/>
                  <a:pt x="5487249" y="2746850"/>
                </a:cubicBezTo>
                <a:cubicBezTo>
                  <a:pt x="5462163" y="2744118"/>
                  <a:pt x="5435093" y="2731143"/>
                  <a:pt x="5398276" y="2748898"/>
                </a:cubicBezTo>
                <a:cubicBezTo>
                  <a:pt x="5565032" y="2839732"/>
                  <a:pt x="5744058" y="2834041"/>
                  <a:pt x="5892947" y="2946502"/>
                </a:cubicBezTo>
                <a:cubicBezTo>
                  <a:pt x="5886631" y="2957201"/>
                  <a:pt x="5854508" y="2987707"/>
                  <a:pt x="5867682" y="2989983"/>
                </a:cubicBezTo>
                <a:cubicBezTo>
                  <a:pt x="5904678" y="2996585"/>
                  <a:pt x="5937523" y="3018895"/>
                  <a:pt x="5971273" y="3037335"/>
                </a:cubicBezTo>
                <a:cubicBezTo>
                  <a:pt x="5985891" y="3045302"/>
                  <a:pt x="6003576" y="3055776"/>
                  <a:pt x="5996719" y="3084231"/>
                </a:cubicBezTo>
                <a:cubicBezTo>
                  <a:pt x="5984267" y="3092199"/>
                  <a:pt x="5975063" y="3081044"/>
                  <a:pt x="5964776" y="3080134"/>
                </a:cubicBezTo>
                <a:cubicBezTo>
                  <a:pt x="5954308" y="3079224"/>
                  <a:pt x="5930847" y="3085141"/>
                  <a:pt x="5937344" y="3089012"/>
                </a:cubicBezTo>
                <a:cubicBezTo>
                  <a:pt x="5966942" y="3106542"/>
                  <a:pt x="5913702" y="3148657"/>
                  <a:pt x="5948713" y="3148657"/>
                </a:cubicBezTo>
                <a:cubicBezTo>
                  <a:pt x="6007366" y="3148884"/>
                  <a:pt x="6038588" y="3223555"/>
                  <a:pt x="6095075" y="3225605"/>
                </a:cubicBezTo>
                <a:cubicBezTo>
                  <a:pt x="6104098" y="3225831"/>
                  <a:pt x="6108430" y="3239035"/>
                  <a:pt x="6108249" y="3250646"/>
                </a:cubicBezTo>
                <a:cubicBezTo>
                  <a:pt x="6108249" y="3264533"/>
                  <a:pt x="6099948" y="3267037"/>
                  <a:pt x="6090744" y="3268403"/>
                </a:cubicBezTo>
                <a:cubicBezTo>
                  <a:pt x="6076667" y="3270451"/>
                  <a:pt x="6062049" y="3250646"/>
                  <a:pt x="6043461" y="3277509"/>
                </a:cubicBezTo>
                <a:cubicBezTo>
                  <a:pt x="6076847" y="3293216"/>
                  <a:pt x="6110234" y="3308925"/>
                  <a:pt x="6109692" y="3362879"/>
                </a:cubicBezTo>
                <a:cubicBezTo>
                  <a:pt x="6109513" y="3377448"/>
                  <a:pt x="6123409" y="3382912"/>
                  <a:pt x="6133877" y="3386554"/>
                </a:cubicBezTo>
                <a:cubicBezTo>
                  <a:pt x="6151202" y="3392474"/>
                  <a:pt x="6165818" y="3402946"/>
                  <a:pt x="6175205" y="3423208"/>
                </a:cubicBezTo>
                <a:cubicBezTo>
                  <a:pt x="6175023" y="3427077"/>
                  <a:pt x="6174842" y="3431175"/>
                  <a:pt x="6175926" y="3434363"/>
                </a:cubicBezTo>
                <a:cubicBezTo>
                  <a:pt x="6172859" y="3483307"/>
                  <a:pt x="6147593" y="3481940"/>
                  <a:pt x="6119620" y="3473747"/>
                </a:cubicBezTo>
                <a:cubicBezTo>
                  <a:pt x="6086232" y="3463729"/>
                  <a:pt x="6053206" y="3445516"/>
                  <a:pt x="6018015" y="3463046"/>
                </a:cubicBezTo>
                <a:cubicBezTo>
                  <a:pt x="6067646" y="3486494"/>
                  <a:pt x="6121605" y="3488316"/>
                  <a:pt x="6168166" y="3521781"/>
                </a:cubicBezTo>
                <a:cubicBezTo>
                  <a:pt x="5997802" y="3527928"/>
                  <a:pt x="5847289" y="3422296"/>
                  <a:pt x="5682157" y="3381775"/>
                </a:cubicBezTo>
                <a:cubicBezTo>
                  <a:pt x="5687753" y="3408864"/>
                  <a:pt x="5701106" y="3414328"/>
                  <a:pt x="5713198" y="3418426"/>
                </a:cubicBezTo>
                <a:cubicBezTo>
                  <a:pt x="5774197" y="3438916"/>
                  <a:pt x="5827616" y="3479666"/>
                  <a:pt x="5883202" y="3514950"/>
                </a:cubicBezTo>
                <a:cubicBezTo>
                  <a:pt x="5906121" y="3529520"/>
                  <a:pt x="5922726" y="3544092"/>
                  <a:pt x="5931387" y="3575508"/>
                </a:cubicBezTo>
                <a:cubicBezTo>
                  <a:pt x="5939149" y="3603965"/>
                  <a:pt x="5954128" y="3617168"/>
                  <a:pt x="5981919" y="3608971"/>
                </a:cubicBezTo>
                <a:cubicBezTo>
                  <a:pt x="6004478" y="3602142"/>
                  <a:pt x="6029202" y="3605784"/>
                  <a:pt x="6052845" y="3608290"/>
                </a:cubicBezTo>
                <a:cubicBezTo>
                  <a:pt x="6080096" y="3611021"/>
                  <a:pt x="6110596" y="3643120"/>
                  <a:pt x="6103196" y="3659739"/>
                </a:cubicBezTo>
                <a:cubicBezTo>
                  <a:pt x="6090564" y="3687968"/>
                  <a:pt x="6069448" y="3673853"/>
                  <a:pt x="6050680" y="3670666"/>
                </a:cubicBezTo>
                <a:cubicBezTo>
                  <a:pt x="6029383" y="3666796"/>
                  <a:pt x="5989861" y="3658828"/>
                  <a:pt x="5989139" y="3662243"/>
                </a:cubicBezTo>
                <a:cubicBezTo>
                  <a:pt x="5975242" y="3733043"/>
                  <a:pt x="5877426" y="3671351"/>
                  <a:pt x="5856311" y="3664973"/>
                </a:cubicBezTo>
                <a:cubicBezTo>
                  <a:pt x="5829964" y="3657007"/>
                  <a:pt x="5805239" y="3671577"/>
                  <a:pt x="5780153" y="3674991"/>
                </a:cubicBezTo>
                <a:cubicBezTo>
                  <a:pt x="5757776" y="3678178"/>
                  <a:pt x="5631264" y="3687968"/>
                  <a:pt x="5605096" y="3657917"/>
                </a:cubicBezTo>
                <a:cubicBezTo>
                  <a:pt x="5601487" y="3681365"/>
                  <a:pt x="5609066" y="3690927"/>
                  <a:pt x="5615384" y="3701627"/>
                </a:cubicBezTo>
                <a:cubicBezTo>
                  <a:pt x="5624226" y="3716879"/>
                  <a:pt x="5625670" y="3727579"/>
                  <a:pt x="5608886" y="3739645"/>
                </a:cubicBezTo>
                <a:cubicBezTo>
                  <a:pt x="5561061" y="3774249"/>
                  <a:pt x="5561784" y="3775386"/>
                  <a:pt x="5606359" y="3822284"/>
                </a:cubicBezTo>
                <a:cubicBezTo>
                  <a:pt x="5608526" y="3824332"/>
                  <a:pt x="5607622" y="3831162"/>
                  <a:pt x="5607984" y="3835716"/>
                </a:cubicBezTo>
                <a:cubicBezTo>
                  <a:pt x="5596254" y="3843000"/>
                  <a:pt x="5582537" y="3824787"/>
                  <a:pt x="5568822" y="3844366"/>
                </a:cubicBezTo>
                <a:cubicBezTo>
                  <a:pt x="5628557" y="3930418"/>
                  <a:pt x="5719696" y="3951589"/>
                  <a:pt x="5802171" y="4016244"/>
                </a:cubicBezTo>
                <a:cubicBezTo>
                  <a:pt x="5735397" y="4037643"/>
                  <a:pt x="5695332" y="3962973"/>
                  <a:pt x="5646244" y="3972534"/>
                </a:cubicBezTo>
                <a:cubicBezTo>
                  <a:pt x="5621699" y="3995983"/>
                  <a:pt x="5694611" y="4033546"/>
                  <a:pt x="5625129" y="4044701"/>
                </a:cubicBezTo>
                <a:cubicBezTo>
                  <a:pt x="5655268" y="4065189"/>
                  <a:pt x="5677646" y="4085221"/>
                  <a:pt x="5698400" y="4108899"/>
                </a:cubicBezTo>
                <a:cubicBezTo>
                  <a:pt x="5735397" y="4151242"/>
                  <a:pt x="5742615" y="4179015"/>
                  <a:pt x="5725470" y="4235930"/>
                </a:cubicBezTo>
                <a:cubicBezTo>
                  <a:pt x="5714280" y="4273265"/>
                  <a:pt x="5697858" y="4307641"/>
                  <a:pt x="5712295" y="4352032"/>
                </a:cubicBezTo>
                <a:cubicBezTo>
                  <a:pt x="5722402" y="4382538"/>
                  <a:pt x="5718431" y="4402571"/>
                  <a:pt x="5680894" y="4388911"/>
                </a:cubicBezTo>
                <a:cubicBezTo>
                  <a:pt x="5640469" y="4374341"/>
                  <a:pt x="5625311" y="4401660"/>
                  <a:pt x="5635415" y="4455158"/>
                </a:cubicBezTo>
                <a:cubicBezTo>
                  <a:pt x="5641912" y="4489535"/>
                  <a:pt x="5635053" y="4500006"/>
                  <a:pt x="5607263" y="4496136"/>
                </a:cubicBezTo>
                <a:cubicBezTo>
                  <a:pt x="5576581" y="4491811"/>
                  <a:pt x="5547347" y="4469272"/>
                  <a:pt x="5509446" y="4480201"/>
                </a:cubicBezTo>
                <a:cubicBezTo>
                  <a:pt x="5539765" y="4542578"/>
                  <a:pt x="5604556" y="4524821"/>
                  <a:pt x="5639928" y="4584239"/>
                </a:cubicBezTo>
                <a:cubicBezTo>
                  <a:pt x="5597697" y="4584465"/>
                  <a:pt x="5565392" y="4584239"/>
                  <a:pt x="5534171" y="4571262"/>
                </a:cubicBezTo>
                <a:cubicBezTo>
                  <a:pt x="5521177" y="4566025"/>
                  <a:pt x="5506919" y="4560563"/>
                  <a:pt x="5499701" y="4578547"/>
                </a:cubicBezTo>
                <a:cubicBezTo>
                  <a:pt x="5491219" y="4600174"/>
                  <a:pt x="5508725" y="4608370"/>
                  <a:pt x="5519373" y="4612239"/>
                </a:cubicBezTo>
                <a:cubicBezTo>
                  <a:pt x="5549331" y="4623167"/>
                  <a:pt x="5572251" y="4649119"/>
                  <a:pt x="5596974" y="4669379"/>
                </a:cubicBezTo>
                <a:cubicBezTo>
                  <a:pt x="5651296" y="4713773"/>
                  <a:pt x="5710854" y="4750880"/>
                  <a:pt x="5756873" y="4824185"/>
                </a:cubicBezTo>
                <a:cubicBezTo>
                  <a:pt x="5698941" y="4805517"/>
                  <a:pt x="5655808" y="4762036"/>
                  <a:pt x="5602028" y="4753158"/>
                </a:cubicBezTo>
                <a:cubicBezTo>
                  <a:pt x="5648590" y="4819860"/>
                  <a:pt x="5708506" y="4863796"/>
                  <a:pt x="5765173" y="4912286"/>
                </a:cubicBezTo>
                <a:cubicBezTo>
                  <a:pt x="5781416" y="4925946"/>
                  <a:pt x="5797839" y="4935280"/>
                  <a:pt x="5801450" y="4965101"/>
                </a:cubicBezTo>
                <a:cubicBezTo>
                  <a:pt x="5808487" y="5022926"/>
                  <a:pt x="5829602" y="5070733"/>
                  <a:pt x="5874721" y="5096229"/>
                </a:cubicBezTo>
                <a:cubicBezTo>
                  <a:pt x="5875080" y="5096458"/>
                  <a:pt x="5872555" y="5105110"/>
                  <a:pt x="5871110" y="5111026"/>
                </a:cubicBezTo>
                <a:cubicBezTo>
                  <a:pt x="5843499" y="5112849"/>
                  <a:pt x="5821663" y="5078700"/>
                  <a:pt x="5786469" y="5089855"/>
                </a:cubicBezTo>
                <a:cubicBezTo>
                  <a:pt x="5820218" y="5136296"/>
                  <a:pt x="5848372" y="5177958"/>
                  <a:pt x="5896196" y="5200041"/>
                </a:cubicBezTo>
                <a:cubicBezTo>
                  <a:pt x="5934457" y="5217568"/>
                  <a:pt x="5981739" y="5227813"/>
                  <a:pt x="6009534" y="5284725"/>
                </a:cubicBezTo>
                <a:cubicBezTo>
                  <a:pt x="5977228" y="5295882"/>
                  <a:pt x="5953224" y="5281769"/>
                  <a:pt x="5929042" y="5271751"/>
                </a:cubicBezTo>
                <a:cubicBezTo>
                  <a:pt x="5892045" y="5256270"/>
                  <a:pt x="5855409" y="5238742"/>
                  <a:pt x="5818413" y="5223260"/>
                </a:cubicBezTo>
                <a:cubicBezTo>
                  <a:pt x="5804336" y="5217341"/>
                  <a:pt x="5788996" y="5213242"/>
                  <a:pt x="5779973" y="5241473"/>
                </a:cubicBezTo>
                <a:cubicBezTo>
                  <a:pt x="5827077" y="5247392"/>
                  <a:pt x="5855230" y="5285637"/>
                  <a:pt x="5884826" y="5321606"/>
                </a:cubicBezTo>
                <a:cubicBezTo>
                  <a:pt x="5901430" y="5341868"/>
                  <a:pt x="5914966" y="5368959"/>
                  <a:pt x="5944924" y="5358715"/>
                </a:cubicBezTo>
                <a:cubicBezTo>
                  <a:pt x="5960626" y="5353252"/>
                  <a:pt x="5970550" y="5368502"/>
                  <a:pt x="5968926" y="5387170"/>
                </a:cubicBezTo>
                <a:cubicBezTo>
                  <a:pt x="5962971" y="5452963"/>
                  <a:pt x="5999606" y="5475955"/>
                  <a:pt x="6037505" y="5488704"/>
                </a:cubicBezTo>
                <a:cubicBezTo>
                  <a:pt x="6109333" y="5512608"/>
                  <a:pt x="6169069" y="5568837"/>
                  <a:pt x="6238910" y="5599571"/>
                </a:cubicBezTo>
                <a:cubicBezTo>
                  <a:pt x="6306768" y="5629394"/>
                  <a:pt x="6359285" y="5700193"/>
                  <a:pt x="6427321" y="5737302"/>
                </a:cubicBezTo>
                <a:cubicBezTo>
                  <a:pt x="6476592" y="5764165"/>
                  <a:pt x="6523694" y="5798767"/>
                  <a:pt x="6574408" y="5823126"/>
                </a:cubicBezTo>
                <a:cubicBezTo>
                  <a:pt x="6694419" y="5880723"/>
                  <a:pt x="6816779" y="5926936"/>
                  <a:pt x="6946177" y="5933538"/>
                </a:cubicBezTo>
                <a:cubicBezTo>
                  <a:pt x="7053016" y="5938775"/>
                  <a:pt x="7979734" y="5933767"/>
                  <a:pt x="8356197" y="5184561"/>
                </a:cubicBezTo>
                <a:cubicBezTo>
                  <a:pt x="8363416" y="5180917"/>
                  <a:pt x="8371536" y="5171356"/>
                  <a:pt x="8374063" y="5162249"/>
                </a:cubicBezTo>
                <a:cubicBezTo>
                  <a:pt x="8386155" y="5119678"/>
                  <a:pt x="8415752" y="5101238"/>
                  <a:pt x="8442461" y="5078246"/>
                </a:cubicBezTo>
                <a:cubicBezTo>
                  <a:pt x="8465923" y="5057984"/>
                  <a:pt x="8490829" y="5036813"/>
                  <a:pt x="8500574" y="5002664"/>
                </a:cubicBezTo>
                <a:cubicBezTo>
                  <a:pt x="8513388" y="4957134"/>
                  <a:pt x="8476933" y="4994469"/>
                  <a:pt x="8470255" y="4977167"/>
                </a:cubicBezTo>
                <a:cubicBezTo>
                  <a:pt x="8484151" y="4953492"/>
                  <a:pt x="8505628" y="4931864"/>
                  <a:pt x="8511222" y="4905001"/>
                </a:cubicBezTo>
                <a:cubicBezTo>
                  <a:pt x="8531614" y="4808021"/>
                  <a:pt x="8575650" y="4737448"/>
                  <a:pt x="8641522" y="4682584"/>
                </a:cubicBezTo>
                <a:cubicBezTo>
                  <a:pt x="8660471" y="4666876"/>
                  <a:pt x="8672923" y="4638191"/>
                  <a:pt x="8698730" y="4633640"/>
                </a:cubicBezTo>
                <a:cubicBezTo>
                  <a:pt x="8756120" y="4623622"/>
                  <a:pt x="8738073" y="4545310"/>
                  <a:pt x="8768393" y="4510479"/>
                </a:cubicBezTo>
                <a:cubicBezTo>
                  <a:pt x="8774168" y="4503875"/>
                  <a:pt x="8779401" y="4490901"/>
                  <a:pt x="8778319" y="4482024"/>
                </a:cubicBezTo>
                <a:cubicBezTo>
                  <a:pt x="8776696" y="4469272"/>
                  <a:pt x="8769837" y="4457207"/>
                  <a:pt x="8764062" y="4445824"/>
                </a:cubicBezTo>
                <a:cubicBezTo>
                  <a:pt x="8758106" y="4434442"/>
                  <a:pt x="8749083" y="4424425"/>
                  <a:pt x="8753414" y="4409400"/>
                </a:cubicBezTo>
                <a:cubicBezTo>
                  <a:pt x="8755217" y="4403254"/>
                  <a:pt x="8753956" y="4381855"/>
                  <a:pt x="8767310" y="4398700"/>
                </a:cubicBezTo>
                <a:cubicBezTo>
                  <a:pt x="8803945" y="4444915"/>
                  <a:pt x="8825242" y="4401206"/>
                  <a:pt x="8856643" y="4380261"/>
                </a:cubicBezTo>
                <a:cubicBezTo>
                  <a:pt x="8831377" y="4358633"/>
                  <a:pt x="8808638" y="4343381"/>
                  <a:pt x="8804848" y="4311055"/>
                </a:cubicBezTo>
                <a:cubicBezTo>
                  <a:pt x="8797088" y="4244352"/>
                  <a:pt x="8763883" y="4213847"/>
                  <a:pt x="8713530" y="4207927"/>
                </a:cubicBezTo>
                <a:cubicBezTo>
                  <a:pt x="8732118" y="4143502"/>
                  <a:pt x="8732118" y="4143502"/>
                  <a:pt x="8672022" y="4134623"/>
                </a:cubicBezTo>
                <a:cubicBezTo>
                  <a:pt x="8695122" y="4093646"/>
                  <a:pt x="8695122" y="4083174"/>
                  <a:pt x="8667148" y="4069059"/>
                </a:cubicBezTo>
                <a:cubicBezTo>
                  <a:pt x="8640258" y="4055627"/>
                  <a:pt x="8610481" y="4051074"/>
                  <a:pt x="8585575" y="4030359"/>
                </a:cubicBezTo>
                <a:cubicBezTo>
                  <a:pt x="8608496" y="3977998"/>
                  <a:pt x="8614992" y="3917215"/>
                  <a:pt x="8662275" y="3891717"/>
                </a:cubicBezTo>
                <a:cubicBezTo>
                  <a:pt x="8669675" y="3887847"/>
                  <a:pt x="8674728" y="3872139"/>
                  <a:pt x="8670037" y="3863033"/>
                </a:cubicBezTo>
                <a:cubicBezTo>
                  <a:pt x="8652891" y="3830024"/>
                  <a:pt x="8677435" y="3767419"/>
                  <a:pt x="8624017" y="3760362"/>
                </a:cubicBezTo>
                <a:cubicBezTo>
                  <a:pt x="8617338" y="3759679"/>
                  <a:pt x="8611202" y="3752848"/>
                  <a:pt x="8616436" y="3743970"/>
                </a:cubicBezTo>
                <a:cubicBezTo>
                  <a:pt x="8634484" y="3713010"/>
                  <a:pt x="8612646" y="3715058"/>
                  <a:pt x="8599473" y="3711188"/>
                </a:cubicBezTo>
                <a:cubicBezTo>
                  <a:pt x="8583590" y="3706409"/>
                  <a:pt x="8565543" y="3720067"/>
                  <a:pt x="8550745" y="3703220"/>
                </a:cubicBezTo>
                <a:cubicBezTo>
                  <a:pt x="8554174" y="3685463"/>
                  <a:pt x="8566987" y="3685690"/>
                  <a:pt x="8576010" y="3680000"/>
                </a:cubicBezTo>
                <a:cubicBezTo>
                  <a:pt x="8602359" y="3663608"/>
                  <a:pt x="8623836" y="3644031"/>
                  <a:pt x="8625100" y="3601459"/>
                </a:cubicBezTo>
                <a:cubicBezTo>
                  <a:pt x="8626001" y="3567084"/>
                  <a:pt x="8628889" y="3536807"/>
                  <a:pt x="8592433" y="3526333"/>
                </a:cubicBezTo>
                <a:cubicBezTo>
                  <a:pt x="8577274" y="3522007"/>
                  <a:pt x="8581606" y="3497194"/>
                  <a:pt x="8590269" y="3484900"/>
                </a:cubicBezTo>
                <a:cubicBezTo>
                  <a:pt x="8605789" y="3463046"/>
                  <a:pt x="8618601" y="3433907"/>
                  <a:pt x="8645312" y="3431858"/>
                </a:cubicBezTo>
                <a:cubicBezTo>
                  <a:pt x="8661554" y="3430493"/>
                  <a:pt x="8674007" y="3421385"/>
                  <a:pt x="8686820" y="3410914"/>
                </a:cubicBezTo>
                <a:cubicBezTo>
                  <a:pt x="8696024" y="3403399"/>
                  <a:pt x="8707033" y="3397026"/>
                  <a:pt x="8705950" y="3380864"/>
                </a:cubicBezTo>
                <a:cubicBezTo>
                  <a:pt x="8704867" y="3365383"/>
                  <a:pt x="8694220" y="3359009"/>
                  <a:pt x="8683391" y="3355822"/>
                </a:cubicBezTo>
                <a:cubicBezTo>
                  <a:pt x="8647296" y="3345578"/>
                  <a:pt x="8613369" y="3330552"/>
                  <a:pt x="8583229" y="3296177"/>
                </a:cubicBezTo>
                <a:cubicBezTo>
                  <a:pt x="8603262" y="3277964"/>
                  <a:pt x="8622392" y="3264761"/>
                  <a:pt x="8637190" y="3246320"/>
                </a:cubicBezTo>
                <a:cubicBezTo>
                  <a:pt x="8672923" y="3201702"/>
                  <a:pt x="8370273" y="3061239"/>
                  <a:pt x="8355114" y="3011154"/>
                </a:cubicBezTo>
                <a:cubicBezTo>
                  <a:pt x="8350422" y="2995674"/>
                  <a:pt x="8334361" y="2979739"/>
                  <a:pt x="8321004" y="2975186"/>
                </a:cubicBezTo>
                <a:cubicBezTo>
                  <a:pt x="8258382" y="2953786"/>
                  <a:pt x="8204061" y="2905750"/>
                  <a:pt x="8139993" y="2887993"/>
                </a:cubicBezTo>
                <a:cubicBezTo>
                  <a:pt x="8079535" y="2871148"/>
                  <a:pt x="8019980" y="2848609"/>
                  <a:pt x="7953747" y="2826301"/>
                </a:cubicBezTo>
                <a:cubicBezTo>
                  <a:pt x="7994353" y="2770297"/>
                  <a:pt x="8066361" y="2776900"/>
                  <a:pt x="8083145" y="2696083"/>
                </a:cubicBezTo>
                <a:cubicBezTo>
                  <a:pt x="8017633" y="2675138"/>
                  <a:pt x="7948695" y="2699043"/>
                  <a:pt x="7885529" y="2665804"/>
                </a:cubicBezTo>
                <a:cubicBezTo>
                  <a:pt x="7880115" y="2662846"/>
                  <a:pt x="7872715" y="2665804"/>
                  <a:pt x="7866219" y="2666715"/>
                </a:cubicBezTo>
                <a:cubicBezTo>
                  <a:pt x="7736099" y="2684472"/>
                  <a:pt x="7606520" y="2668993"/>
                  <a:pt x="7478205" y="2646681"/>
                </a:cubicBezTo>
                <a:cubicBezTo>
                  <a:pt x="7293403" y="2614811"/>
                  <a:pt x="7107878" y="2594550"/>
                  <a:pt x="6921993" y="2580207"/>
                </a:cubicBezTo>
                <a:cubicBezTo>
                  <a:pt x="6768412" y="2568368"/>
                  <a:pt x="6614471" y="2563133"/>
                  <a:pt x="6461612" y="2540368"/>
                </a:cubicBezTo>
                <a:cubicBezTo>
                  <a:pt x="6298106" y="2516010"/>
                  <a:pt x="6134780" y="2488463"/>
                  <a:pt x="5971453" y="2462965"/>
                </a:cubicBezTo>
                <a:cubicBezTo>
                  <a:pt x="5964054" y="2461826"/>
                  <a:pt x="5955887" y="2458241"/>
                  <a:pt x="5947992" y="2457985"/>
                </a:cubicBezTo>
                <a:close/>
                <a:moveTo>
                  <a:pt x="0" y="0"/>
                </a:moveTo>
                <a:lnTo>
                  <a:pt x="8078332" y="0"/>
                </a:lnTo>
                <a:lnTo>
                  <a:pt x="8051806" y="19899"/>
                </a:lnTo>
                <a:cubicBezTo>
                  <a:pt x="8010559" y="45723"/>
                  <a:pt x="7966035" y="59669"/>
                  <a:pt x="7919411" y="69998"/>
                </a:cubicBezTo>
                <a:cubicBezTo>
                  <a:pt x="7900760" y="74283"/>
                  <a:pt x="7882423" y="82852"/>
                  <a:pt x="7880558" y="103665"/>
                </a:cubicBezTo>
                <a:cubicBezTo>
                  <a:pt x="7878694" y="125395"/>
                  <a:pt x="7897654" y="133963"/>
                  <a:pt x="7913505" y="144066"/>
                </a:cubicBezTo>
                <a:cubicBezTo>
                  <a:pt x="7935573" y="158143"/>
                  <a:pt x="7957019" y="170388"/>
                  <a:pt x="7984993" y="172224"/>
                </a:cubicBezTo>
                <a:cubicBezTo>
                  <a:pt x="8030996" y="174978"/>
                  <a:pt x="8053062" y="214154"/>
                  <a:pt x="8079793" y="243535"/>
                </a:cubicBezTo>
                <a:cubicBezTo>
                  <a:pt x="8094711" y="260064"/>
                  <a:pt x="8102173" y="293423"/>
                  <a:pt x="8076065" y="299239"/>
                </a:cubicBezTo>
                <a:cubicBezTo>
                  <a:pt x="8013279" y="313320"/>
                  <a:pt x="8018253" y="354025"/>
                  <a:pt x="8019804" y="400240"/>
                </a:cubicBezTo>
                <a:cubicBezTo>
                  <a:pt x="8021980" y="457476"/>
                  <a:pt x="8058970" y="483796"/>
                  <a:pt x="8104349" y="505833"/>
                </a:cubicBezTo>
                <a:cubicBezTo>
                  <a:pt x="8119890" y="513484"/>
                  <a:pt x="8141956" y="513178"/>
                  <a:pt x="8147864" y="537052"/>
                </a:cubicBezTo>
                <a:cubicBezTo>
                  <a:pt x="8122377" y="559700"/>
                  <a:pt x="8091295" y="541338"/>
                  <a:pt x="8063941" y="547764"/>
                </a:cubicBezTo>
                <a:cubicBezTo>
                  <a:pt x="8041252" y="552966"/>
                  <a:pt x="8003642" y="550213"/>
                  <a:pt x="8034725" y="591836"/>
                </a:cubicBezTo>
                <a:cubicBezTo>
                  <a:pt x="8043740" y="603773"/>
                  <a:pt x="8033171" y="612956"/>
                  <a:pt x="8021669" y="613874"/>
                </a:cubicBezTo>
                <a:cubicBezTo>
                  <a:pt x="7929668" y="623362"/>
                  <a:pt x="7971939" y="707531"/>
                  <a:pt x="7942410" y="751909"/>
                </a:cubicBezTo>
                <a:cubicBezTo>
                  <a:pt x="7934331" y="764151"/>
                  <a:pt x="7943034" y="785269"/>
                  <a:pt x="7955778" y="790472"/>
                </a:cubicBezTo>
                <a:cubicBezTo>
                  <a:pt x="8037212" y="824753"/>
                  <a:pt x="8048401" y="906472"/>
                  <a:pt x="8087876" y="976867"/>
                </a:cubicBezTo>
                <a:cubicBezTo>
                  <a:pt x="8044981" y="1004717"/>
                  <a:pt x="7993697" y="1010838"/>
                  <a:pt x="7947386" y="1028897"/>
                </a:cubicBezTo>
                <a:cubicBezTo>
                  <a:pt x="7899207" y="1047873"/>
                  <a:pt x="7899207" y="1061952"/>
                  <a:pt x="7938992" y="1117042"/>
                </a:cubicBezTo>
                <a:cubicBezTo>
                  <a:pt x="7835489" y="1128980"/>
                  <a:pt x="7835489" y="1128980"/>
                  <a:pt x="7867503" y="1215596"/>
                </a:cubicBezTo>
                <a:cubicBezTo>
                  <a:pt x="7780782" y="1223554"/>
                  <a:pt x="7723594" y="1264566"/>
                  <a:pt x="7710229" y="1354244"/>
                </a:cubicBezTo>
                <a:cubicBezTo>
                  <a:pt x="7703701" y="1397704"/>
                  <a:pt x="7664539" y="1418209"/>
                  <a:pt x="7621024" y="1447286"/>
                </a:cubicBezTo>
                <a:cubicBezTo>
                  <a:pt x="7675106" y="1475446"/>
                  <a:pt x="7711784" y="1534209"/>
                  <a:pt x="7774880" y="1472076"/>
                </a:cubicBezTo>
                <a:cubicBezTo>
                  <a:pt x="7797879" y="1449429"/>
                  <a:pt x="7795707" y="1478199"/>
                  <a:pt x="7798812" y="1486462"/>
                </a:cubicBezTo>
                <a:cubicBezTo>
                  <a:pt x="7806271" y="1506661"/>
                  <a:pt x="7790732" y="1520130"/>
                  <a:pt x="7780474" y="1535432"/>
                </a:cubicBezTo>
                <a:cubicBezTo>
                  <a:pt x="7770528" y="1550736"/>
                  <a:pt x="7758715" y="1566956"/>
                  <a:pt x="7755919" y="1584099"/>
                </a:cubicBezTo>
                <a:cubicBezTo>
                  <a:pt x="7754055" y="1596034"/>
                  <a:pt x="7763068" y="1613478"/>
                  <a:pt x="7773014" y="1622355"/>
                </a:cubicBezTo>
                <a:cubicBezTo>
                  <a:pt x="7825233" y="1669183"/>
                  <a:pt x="7794151" y="1774469"/>
                  <a:pt x="7892993" y="1787937"/>
                </a:cubicBezTo>
                <a:cubicBezTo>
                  <a:pt x="7937439" y="1794056"/>
                  <a:pt x="7958885" y="1832621"/>
                  <a:pt x="7991521" y="1853739"/>
                </a:cubicBezTo>
                <a:cubicBezTo>
                  <a:pt x="8104970" y="1927500"/>
                  <a:pt x="8180811" y="2022380"/>
                  <a:pt x="8215932" y="2152764"/>
                </a:cubicBezTo>
                <a:cubicBezTo>
                  <a:pt x="8225567" y="2188879"/>
                  <a:pt x="8262556" y="2217957"/>
                  <a:pt x="8286489" y="2249786"/>
                </a:cubicBezTo>
                <a:cubicBezTo>
                  <a:pt x="8274987" y="2273047"/>
                  <a:pt x="8212203" y="2222852"/>
                  <a:pt x="8234270" y="2284064"/>
                </a:cubicBezTo>
                <a:cubicBezTo>
                  <a:pt x="8251054" y="2329975"/>
                  <a:pt x="8293949" y="2358439"/>
                  <a:pt x="8334357" y="2385679"/>
                </a:cubicBezTo>
                <a:cubicBezTo>
                  <a:pt x="8380357" y="2416591"/>
                  <a:pt x="8431331" y="2441382"/>
                  <a:pt x="8452157" y="2498616"/>
                </a:cubicBezTo>
                <a:cubicBezTo>
                  <a:pt x="8456509" y="2510859"/>
                  <a:pt x="8470494" y="2523714"/>
                  <a:pt x="8482927" y="2528612"/>
                </a:cubicBezTo>
                <a:cubicBezTo>
                  <a:pt x="9131298" y="3535869"/>
                  <a:pt x="10727356" y="3542602"/>
                  <a:pt x="10911361" y="3535561"/>
                </a:cubicBezTo>
                <a:cubicBezTo>
                  <a:pt x="11134219" y="3526686"/>
                  <a:pt x="11344956" y="3464554"/>
                  <a:pt x="11551649" y="3387120"/>
                </a:cubicBezTo>
                <a:cubicBezTo>
                  <a:pt x="11638991" y="3354371"/>
                  <a:pt x="11720114" y="3307851"/>
                  <a:pt x="11804971" y="3271735"/>
                </a:cubicBezTo>
                <a:cubicBezTo>
                  <a:pt x="11922148" y="3221845"/>
                  <a:pt x="12012596" y="3126660"/>
                  <a:pt x="12129465" y="3086565"/>
                </a:cubicBezTo>
                <a:lnTo>
                  <a:pt x="12192000" y="3060706"/>
                </a:lnTo>
                <a:lnTo>
                  <a:pt x="12192000" y="3766004"/>
                </a:lnTo>
                <a:lnTo>
                  <a:pt x="12069511" y="3730912"/>
                </a:lnTo>
                <a:cubicBezTo>
                  <a:pt x="11963133" y="3704591"/>
                  <a:pt x="11854734" y="3686839"/>
                  <a:pt x="11743305" y="3682401"/>
                </a:cubicBezTo>
                <a:cubicBezTo>
                  <a:pt x="11731805" y="3681961"/>
                  <a:pt x="11714789" y="3681575"/>
                  <a:pt x="11692833" y="3681484"/>
                </a:cubicBezTo>
                <a:cubicBezTo>
                  <a:pt x="11363495" y="3680110"/>
                  <a:pt x="9922719" y="3745047"/>
                  <a:pt x="9314871" y="4689350"/>
                </a:cubicBezTo>
                <a:cubicBezTo>
                  <a:pt x="9302438" y="4694248"/>
                  <a:pt x="9288453" y="4707103"/>
                  <a:pt x="9284101" y="4719346"/>
                </a:cubicBezTo>
                <a:cubicBezTo>
                  <a:pt x="9263275" y="4776580"/>
                  <a:pt x="9212301" y="4801371"/>
                  <a:pt x="9166300" y="4832283"/>
                </a:cubicBezTo>
                <a:cubicBezTo>
                  <a:pt x="9125893" y="4859523"/>
                  <a:pt x="9082998" y="4887987"/>
                  <a:pt x="9066214" y="4933898"/>
                </a:cubicBezTo>
                <a:cubicBezTo>
                  <a:pt x="9044146" y="4995110"/>
                  <a:pt x="9106931" y="4944915"/>
                  <a:pt x="9118433" y="4968176"/>
                </a:cubicBezTo>
                <a:cubicBezTo>
                  <a:pt x="9094500" y="5000005"/>
                  <a:pt x="9057511" y="5029083"/>
                  <a:pt x="9047876" y="5065198"/>
                </a:cubicBezTo>
                <a:cubicBezTo>
                  <a:pt x="9012755" y="5195582"/>
                  <a:pt x="8936914" y="5290462"/>
                  <a:pt x="8823465" y="5364223"/>
                </a:cubicBezTo>
                <a:cubicBezTo>
                  <a:pt x="8790828" y="5385341"/>
                  <a:pt x="8769383" y="5423906"/>
                  <a:pt x="8724937" y="5430025"/>
                </a:cubicBezTo>
                <a:cubicBezTo>
                  <a:pt x="8626095" y="5443493"/>
                  <a:pt x="8657177" y="5548779"/>
                  <a:pt x="8604958" y="5595607"/>
                </a:cubicBezTo>
                <a:cubicBezTo>
                  <a:pt x="8595012" y="5604484"/>
                  <a:pt x="8585999" y="5621928"/>
                  <a:pt x="8587863" y="5633863"/>
                </a:cubicBezTo>
                <a:cubicBezTo>
                  <a:pt x="8590659" y="5651006"/>
                  <a:pt x="8602472" y="5667226"/>
                  <a:pt x="8612418" y="5682530"/>
                </a:cubicBezTo>
                <a:cubicBezTo>
                  <a:pt x="8622675" y="5697832"/>
                  <a:pt x="8638215" y="5711301"/>
                  <a:pt x="8630756" y="5731500"/>
                </a:cubicBezTo>
                <a:cubicBezTo>
                  <a:pt x="8627651" y="5739763"/>
                  <a:pt x="8629823" y="5768533"/>
                  <a:pt x="8606823" y="5745886"/>
                </a:cubicBezTo>
                <a:cubicBezTo>
                  <a:pt x="8543727" y="5683753"/>
                  <a:pt x="8507049" y="5742516"/>
                  <a:pt x="8452968" y="5770676"/>
                </a:cubicBezTo>
                <a:cubicBezTo>
                  <a:pt x="8496482" y="5799753"/>
                  <a:pt x="8535645" y="5820258"/>
                  <a:pt x="8542173" y="5863718"/>
                </a:cubicBezTo>
                <a:cubicBezTo>
                  <a:pt x="8555538" y="5953396"/>
                  <a:pt x="8612726" y="5994408"/>
                  <a:pt x="8699447" y="6002366"/>
                </a:cubicBezTo>
                <a:cubicBezTo>
                  <a:pt x="8667433" y="6088982"/>
                  <a:pt x="8667433" y="6088982"/>
                  <a:pt x="8770936" y="6100920"/>
                </a:cubicBezTo>
                <a:cubicBezTo>
                  <a:pt x="8731151" y="6156010"/>
                  <a:pt x="8731151" y="6170089"/>
                  <a:pt x="8779329" y="6189065"/>
                </a:cubicBezTo>
                <a:cubicBezTo>
                  <a:pt x="8825641" y="6207124"/>
                  <a:pt x="8876925" y="6213245"/>
                  <a:pt x="8919820" y="6241095"/>
                </a:cubicBezTo>
                <a:cubicBezTo>
                  <a:pt x="8880345" y="6311490"/>
                  <a:pt x="8869155" y="6393209"/>
                  <a:pt x="8787721" y="6427490"/>
                </a:cubicBezTo>
                <a:cubicBezTo>
                  <a:pt x="8774978" y="6432693"/>
                  <a:pt x="8766275" y="6453811"/>
                  <a:pt x="8774354" y="6466053"/>
                </a:cubicBezTo>
                <a:cubicBezTo>
                  <a:pt x="8803883" y="6510431"/>
                  <a:pt x="8761612" y="6594600"/>
                  <a:pt x="8853613" y="6604088"/>
                </a:cubicBezTo>
                <a:cubicBezTo>
                  <a:pt x="8865115" y="6605005"/>
                  <a:pt x="8875684" y="6614189"/>
                  <a:pt x="8866669" y="6626125"/>
                </a:cubicBezTo>
                <a:cubicBezTo>
                  <a:pt x="8835586" y="6667749"/>
                  <a:pt x="8873196" y="6664996"/>
                  <a:pt x="8895884" y="6670198"/>
                </a:cubicBezTo>
                <a:cubicBezTo>
                  <a:pt x="8923238" y="6676624"/>
                  <a:pt x="8954320" y="6658261"/>
                  <a:pt x="8979808" y="6680910"/>
                </a:cubicBezTo>
                <a:cubicBezTo>
                  <a:pt x="8973900" y="6704783"/>
                  <a:pt x="8951834" y="6704478"/>
                  <a:pt x="8936293" y="6712128"/>
                </a:cubicBezTo>
                <a:cubicBezTo>
                  <a:pt x="8890913" y="6734166"/>
                  <a:pt x="8853924" y="6760486"/>
                  <a:pt x="8851748" y="6817721"/>
                </a:cubicBezTo>
                <a:lnTo>
                  <a:pt x="88543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pPr defTabSz="457200"/>
            <a:endParaRPr lang="en-US">
              <a:solidFill>
                <a:schemeClr val="tx1"/>
              </a:solidFill>
            </a:endParaRPr>
          </a:p>
        </p:txBody>
      </p:sp>
      <p:sp>
        <p:nvSpPr>
          <p:cNvPr id="8194" name="Rectangle 2">
            <a:extLst>
              <a:ext uri="{FF2B5EF4-FFF2-40B4-BE49-F238E27FC236}">
                <a16:creationId xmlns:a16="http://schemas.microsoft.com/office/drawing/2014/main" id="{8793AE2E-A3C1-3B6B-9644-FC22A2B1447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371719"/>
            <a:ext cx="5322999" cy="1906863"/>
          </a:xfrm>
        </p:spPr>
        <p:txBody>
          <a:bodyPr anchor="b">
            <a:noAutofit/>
          </a:bodyPr>
          <a:lstStyle/>
          <a:p>
            <a:pPr eaLnBrk="1" hangingPunct="1"/>
            <a:r>
              <a:rPr lang="en-GB" altLang="en-US" sz="6000" dirty="0">
                <a:latin typeface="NTFPreCursivefk"/>
              </a:rPr>
              <a:t>Why Choose St. Peter’s?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06A4863F-1DA1-B794-162D-7A8E182213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9151" y="2391393"/>
            <a:ext cx="4506588" cy="3941243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</a:pPr>
            <a:r>
              <a:rPr lang="en-GB" altLang="en-US" dirty="0">
                <a:latin typeface="NTFPreCursivefk" pitchFamily="66" charset="0"/>
              </a:rPr>
              <a:t>Emphasis on effective learning across a wide curriculum.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latin typeface="NTFPreCursivefk" pitchFamily="66" charset="0"/>
              </a:rPr>
              <a:t>Commitment to educational visits and enrichment activities.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latin typeface="NTFPreCursivefk" pitchFamily="66" charset="0"/>
              </a:rPr>
              <a:t>Excellent behaviour and positive relationships.</a:t>
            </a:r>
          </a:p>
        </p:txBody>
      </p:sp>
      <p:pic>
        <p:nvPicPr>
          <p:cNvPr id="8196" name="Picture 12" descr="Q:\photos\Photos\school8.JPG">
            <a:extLst>
              <a:ext uri="{FF2B5EF4-FFF2-40B4-BE49-F238E27FC236}">
                <a16:creationId xmlns:a16="http://schemas.microsoft.com/office/drawing/2014/main" id="{9C98497C-0713-DDB2-D8C5-34713031E5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83991" y="771291"/>
            <a:ext cx="2160136" cy="1620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1">
            <a:extLst>
              <a:ext uri="{FF2B5EF4-FFF2-40B4-BE49-F238E27FC236}">
                <a16:creationId xmlns:a16="http://schemas.microsoft.com/office/drawing/2014/main" id="{1F389573-6D9C-DCB8-8A7D-62DAAFE6D5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7501" y="3789651"/>
            <a:ext cx="1307549" cy="980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1">
            <a:extLst>
              <a:ext uri="{FF2B5EF4-FFF2-40B4-BE49-F238E27FC236}">
                <a16:creationId xmlns:a16="http://schemas.microsoft.com/office/drawing/2014/main" id="{95B563ED-BA3B-2672-C33D-BE83F7B339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37102" y="4465610"/>
            <a:ext cx="1607025" cy="120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7" descr="school l_0">
            <a:extLst>
              <a:ext uri="{FF2B5EF4-FFF2-40B4-BE49-F238E27FC236}">
                <a16:creationId xmlns:a16="http://schemas.microsoft.com/office/drawing/2014/main" id="{14A277A9-A306-C0C2-9F7F-B0636301AE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7790" y="5898827"/>
            <a:ext cx="792162" cy="900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0896174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199" name="Rectangle 8198">
            <a:extLst>
              <a:ext uri="{FF2B5EF4-FFF2-40B4-BE49-F238E27FC236}">
                <a16:creationId xmlns:a16="http://schemas.microsoft.com/office/drawing/2014/main" id="{17718681-A12E-49D6-9925-DD7C68176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1" name="Freeform: Shape 8200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133778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5CFF3D0-360F-FEC2-229F-9B70ED0496E5}"/>
              </a:ext>
            </a:extLst>
          </p:cNvPr>
          <p:cNvSpPr txBox="1"/>
          <p:nvPr/>
        </p:nvSpPr>
        <p:spPr>
          <a:xfrm>
            <a:off x="33954" y="1397674"/>
            <a:ext cx="3384376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en-US" sz="6000" dirty="0">
                <a:latin typeface="NTFPreCursivefk" panose="03000400000000000000" pitchFamily="66" charset="0"/>
              </a:rPr>
              <a:t>Criteria </a:t>
            </a:r>
          </a:p>
          <a:p>
            <a:pPr algn="ctr"/>
            <a:r>
              <a:rPr lang="en-GB" altLang="en-US" sz="6000" dirty="0">
                <a:latin typeface="NTFPreCursivefk" panose="03000400000000000000" pitchFamily="66" charset="0"/>
              </a:rPr>
              <a:t>for allocating 60 places </a:t>
            </a:r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740783D-D153-9773-1270-FBA524ECEF3E}"/>
              </a:ext>
            </a:extLst>
          </p:cNvPr>
          <p:cNvSpPr txBox="1"/>
          <p:nvPr/>
        </p:nvSpPr>
        <p:spPr>
          <a:xfrm>
            <a:off x="214373" y="5524897"/>
            <a:ext cx="8876131" cy="847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GB" altLang="en-US" dirty="0">
                <a:latin typeface="NTFPreCursivefk" panose="03000400000000000000" pitchFamily="66" charset="0"/>
              </a:rPr>
              <a:t>- For this purpose “home” is the child’s main place of residence. 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dirty="0">
                <a:latin typeface="NTFPreCursivefk" panose="03000400000000000000" pitchFamily="66" charset="0"/>
              </a:rPr>
              <a:t>- The child needs to be resident there when their name is added to the list.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dirty="0">
                <a:latin typeface="NTFPreCursivefk" panose="03000400000000000000" pitchFamily="66" charset="0"/>
              </a:rPr>
              <a:t>- We routinely request proof of address and birth certificates for all pupils before admitting them.</a:t>
            </a:r>
          </a:p>
        </p:txBody>
      </p:sp>
      <p:pic>
        <p:nvPicPr>
          <p:cNvPr id="4" name="Picture 7" descr="school l_0">
            <a:extLst>
              <a:ext uri="{FF2B5EF4-FFF2-40B4-BE49-F238E27FC236}">
                <a16:creationId xmlns:a16="http://schemas.microsoft.com/office/drawing/2014/main" id="{345539AE-AB5A-FE10-4FA3-C5D99D17F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8342" y="144531"/>
            <a:ext cx="792162" cy="900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4" name="Rectangle 3">
            <a:extLst>
              <a:ext uri="{FF2B5EF4-FFF2-40B4-BE49-F238E27FC236}">
                <a16:creationId xmlns:a16="http://schemas.microsoft.com/office/drawing/2014/main" id="{E799EAFD-F70F-9B1E-7E2D-557F61D2A6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903864" y="188640"/>
            <a:ext cx="5467764" cy="5525486"/>
          </a:xfrm>
        </p:spPr>
        <p:txBody>
          <a:bodyPr anchor="ctr">
            <a:normAutofit/>
          </a:bodyPr>
          <a:lstStyle/>
          <a:p>
            <a:pPr marL="361950" indent="-361950"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2800" b="1" dirty="0">
                <a:latin typeface="NTFPreCursivefk" panose="03000400000000000000" pitchFamily="66" charset="0"/>
              </a:rPr>
              <a:t>1)  EHC or statement of special educational need that names this school. Looked after child or previously looked after.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2800" b="1" dirty="0">
                <a:latin typeface="NTFPreCursivefk" panose="03000400000000000000" pitchFamily="66" charset="0"/>
              </a:rPr>
              <a:t>2) Sibling qualification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2800" b="1" dirty="0">
                <a:latin typeface="NTFPreCursivefk" panose="03000400000000000000" pitchFamily="66" charset="0"/>
              </a:rPr>
              <a:t>3) Faith Claim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2800" b="1" dirty="0">
                <a:latin typeface="NTFPreCursivefk" panose="03000400000000000000" pitchFamily="66" charset="0"/>
              </a:rPr>
              <a:t>4) Distance </a:t>
            </a:r>
            <a:r>
              <a:rPr lang="en-GB" altLang="en-US" sz="1800" dirty="0">
                <a:latin typeface="NTFPreCursivefk" panose="03000400000000000000" pitchFamily="66" charset="0"/>
              </a:rPr>
              <a:t>The local authority measures from the address point of your home to the school using a computerised mapping system called </a:t>
            </a:r>
            <a:r>
              <a:rPr lang="en-GB" altLang="en-US" sz="1800" dirty="0" err="1">
                <a:latin typeface="NTFPreCursivefk" panose="03000400000000000000" pitchFamily="66" charset="0"/>
              </a:rPr>
              <a:t>Cartology</a:t>
            </a:r>
            <a:r>
              <a:rPr lang="en-GB" altLang="en-US" sz="1800" dirty="0">
                <a:latin typeface="NTFPreCursivefk" panose="03000400000000000000" pitchFamily="66" charset="0"/>
              </a:rPr>
              <a:t>. Do not try and work this out yourselves by road! They can tell you your distance from any school.</a:t>
            </a:r>
            <a:r>
              <a:rPr lang="en-GB" altLang="en-US" sz="2400" dirty="0">
                <a:latin typeface="NTFPreCursivefk" panose="03000400000000000000" pitchFamily="66" charset="0"/>
              </a:rPr>
              <a:t> </a:t>
            </a:r>
            <a:endParaRPr lang="en-GB" altLang="en-US" sz="1400" dirty="0">
              <a:cs typeface="Arial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194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441" name="Rectangle 18440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43" name="Freeform: Shape 18442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472088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434" name="Rectangle 2">
            <a:extLst>
              <a:ext uri="{FF2B5EF4-FFF2-40B4-BE49-F238E27FC236}">
                <a16:creationId xmlns:a16="http://schemas.microsoft.com/office/drawing/2014/main" id="{6DBBE5D3-4279-091B-4A74-3165621C62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567580" y="2528737"/>
            <a:ext cx="5239494" cy="1800526"/>
          </a:xfrm>
        </p:spPr>
        <p:txBody>
          <a:bodyPr>
            <a:noAutofit/>
          </a:bodyPr>
          <a:lstStyle/>
          <a:p>
            <a:pPr eaLnBrk="1" hangingPunct="1"/>
            <a:r>
              <a:rPr lang="en-GB" altLang="en-US" sz="6000" dirty="0">
                <a:latin typeface="NTFPreCursivefk" panose="03000400000000000000" pitchFamily="66" charset="0"/>
              </a:rPr>
              <a:t>Further Information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860C990E-6B77-8A5F-E595-299866D3E4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916758" y="260648"/>
            <a:ext cx="5227241" cy="5862354"/>
          </a:xfrm>
        </p:spPr>
        <p:txBody>
          <a:bodyPr>
            <a:normAutofit fontScale="25000" lnSpcReduction="20000"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GB" altLang="en-US" sz="12800" dirty="0">
                <a:latin typeface="NTFPreCursivefk"/>
              </a:rPr>
              <a:t>Please make sure your forms are submitted by </a:t>
            </a:r>
            <a:r>
              <a:rPr lang="en-GB" altLang="en-US" sz="12800" b="1" dirty="0">
                <a:latin typeface="NTFPreCursivefk"/>
              </a:rPr>
              <a:t>15th January 2026.</a:t>
            </a:r>
            <a:endParaRPr lang="en-GB" altLang="en-US" sz="12800" b="1" dirty="0">
              <a:latin typeface="NTFPreCursivefk"/>
              <a:cs typeface="Arial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12800" dirty="0">
                <a:latin typeface="NTFPreCursivefk"/>
              </a:rPr>
              <a:t>If/when you are offered a place (</a:t>
            </a:r>
            <a:r>
              <a:rPr lang="en-GB" altLang="en-US" sz="12800" b="1" dirty="0">
                <a:latin typeface="NTFPreCursivefk"/>
              </a:rPr>
              <a:t>16</a:t>
            </a:r>
            <a:r>
              <a:rPr lang="en-GB" altLang="en-US" sz="12800" b="1" baseline="30000" dirty="0">
                <a:latin typeface="NTFPreCursivefk"/>
              </a:rPr>
              <a:t>th</a:t>
            </a:r>
            <a:r>
              <a:rPr lang="en-GB" altLang="en-US" sz="12800" b="1" dirty="0">
                <a:latin typeface="NTFPreCursivefk"/>
              </a:rPr>
              <a:t> April 2026</a:t>
            </a:r>
            <a:r>
              <a:rPr lang="en-GB" altLang="en-US" sz="12800" dirty="0">
                <a:latin typeface="NTFPreCursivefk"/>
              </a:rPr>
              <a:t>) be prompt and frank in accepting/declining (by </a:t>
            </a:r>
            <a:r>
              <a:rPr lang="en-GB" altLang="en-US" sz="12800" b="1" dirty="0">
                <a:latin typeface="NTFPreCursivefk"/>
              </a:rPr>
              <a:t>30th April 2026</a:t>
            </a:r>
            <a:r>
              <a:rPr lang="en-GB" altLang="en-US" sz="12800" dirty="0">
                <a:latin typeface="NTFPreCursivefk"/>
              </a:rPr>
              <a:t>) and in providing us with information about your child.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12800" dirty="0">
                <a:latin typeface="NTFPreCursivefk"/>
              </a:rPr>
              <a:t>Apply sooner rather than later to the before and after school club.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12800" dirty="0">
                <a:latin typeface="NTFPreCursivefk"/>
              </a:rPr>
              <a:t>We can advise you about our waiting lists for a Reception place from </a:t>
            </a:r>
            <a:r>
              <a:rPr lang="en-GB" altLang="en-US" sz="12800" b="1" dirty="0">
                <a:latin typeface="NTFPreCursivefk"/>
              </a:rPr>
              <a:t>7th May 2026</a:t>
            </a:r>
            <a:r>
              <a:rPr lang="en-GB" altLang="en-US" sz="12800" dirty="0">
                <a:latin typeface="NTFPreCursivefk"/>
              </a:rPr>
              <a:t>.</a:t>
            </a:r>
            <a:endParaRPr lang="en-GB" altLang="en-US" sz="12800" dirty="0">
              <a:latin typeface="NTFPreCursivefk"/>
              <a:cs typeface="Arial"/>
            </a:endParaRPr>
          </a:p>
          <a:p>
            <a:pPr>
              <a:lnSpc>
                <a:spcPct val="90000"/>
              </a:lnSpc>
              <a:defRPr/>
            </a:pPr>
            <a:r>
              <a:rPr lang="en-GB" altLang="en-US" sz="12800" dirty="0">
                <a:latin typeface="NTFPreCursivefk"/>
              </a:rPr>
              <a:t>If you accept a place, a</a:t>
            </a:r>
            <a:r>
              <a:rPr lang="en-GB" sz="12800" dirty="0">
                <a:latin typeface="NTFPreCursivefk"/>
              </a:rPr>
              <a:t> parents meeting is arranged for after school in </a:t>
            </a:r>
            <a:r>
              <a:rPr lang="en-GB" sz="12800" b="1" dirty="0">
                <a:latin typeface="NTFPreCursivefk"/>
              </a:rPr>
              <a:t>July</a:t>
            </a:r>
            <a:r>
              <a:rPr lang="en-GB" sz="12800" dirty="0">
                <a:latin typeface="NTFPreCursivefk"/>
              </a:rPr>
              <a:t> for information sharing.</a:t>
            </a:r>
            <a:endParaRPr lang="en-GB" altLang="en-US" sz="12800" dirty="0">
              <a:latin typeface="NTFPreCursivefk"/>
            </a:endParaRPr>
          </a:p>
          <a:p>
            <a:pPr>
              <a:lnSpc>
                <a:spcPct val="90000"/>
              </a:lnSpc>
              <a:defRPr/>
            </a:pPr>
            <a:endParaRPr lang="en-GB" altLang="en-US" sz="1300" dirty="0">
              <a:latin typeface="NTFPreCursivefk"/>
              <a:cs typeface="Arial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GB" altLang="en-US" sz="1300" dirty="0">
              <a:cs typeface="Arial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altLang="en-US" sz="1300" dirty="0">
              <a:cs typeface="Arial"/>
            </a:endParaRPr>
          </a:p>
        </p:txBody>
      </p:sp>
      <p:pic>
        <p:nvPicPr>
          <p:cNvPr id="2" name="Picture 7" descr="school l_0">
            <a:extLst>
              <a:ext uri="{FF2B5EF4-FFF2-40B4-BE49-F238E27FC236}">
                <a16:creationId xmlns:a16="http://schemas.microsoft.com/office/drawing/2014/main" id="{5C97E52A-6033-4B43-7E41-D13162ADEF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3213" y="0"/>
            <a:ext cx="792162" cy="900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395" name="Rectangle 16394">
            <a:extLst>
              <a:ext uri="{FF2B5EF4-FFF2-40B4-BE49-F238E27FC236}">
                <a16:creationId xmlns:a16="http://schemas.microsoft.com/office/drawing/2014/main" id="{638B61BD-0EE1-4D29-B894-126CD61C5D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97" name="Freeform: Shape 16396">
            <a:extLst>
              <a:ext uri="{FF2B5EF4-FFF2-40B4-BE49-F238E27FC236}">
                <a16:creationId xmlns:a16="http://schemas.microsoft.com/office/drawing/2014/main" id="{BBC14DD5-C584-4158-BF76-ECE3C6DB4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5947992 w 12192000"/>
              <a:gd name="connsiteY0" fmla="*/ 2457985 h 6858000"/>
              <a:gd name="connsiteX1" fmla="*/ 5926156 w 12192000"/>
              <a:gd name="connsiteY1" fmla="*/ 2472983 h 6858000"/>
              <a:gd name="connsiteX2" fmla="*/ 6047792 w 12192000"/>
              <a:gd name="connsiteY2" fmla="*/ 2529213 h 6858000"/>
              <a:gd name="connsiteX3" fmla="*/ 5857576 w 12192000"/>
              <a:gd name="connsiteY3" fmla="*/ 2499619 h 6858000"/>
              <a:gd name="connsiteX4" fmla="*/ 5854328 w 12192000"/>
              <a:gd name="connsiteY4" fmla="*/ 2518740 h 6858000"/>
              <a:gd name="connsiteX5" fmla="*/ 6070351 w 12192000"/>
              <a:gd name="connsiteY5" fmla="*/ 2591134 h 6858000"/>
              <a:gd name="connsiteX6" fmla="*/ 6051040 w 12192000"/>
              <a:gd name="connsiteY6" fmla="*/ 2602290 h 6858000"/>
              <a:gd name="connsiteX7" fmla="*/ 5936261 w 12192000"/>
              <a:gd name="connsiteY7" fmla="*/ 2574288 h 6858000"/>
              <a:gd name="connsiteX8" fmla="*/ 5913160 w 12192000"/>
              <a:gd name="connsiteY8" fmla="*/ 2581573 h 6858000"/>
              <a:gd name="connsiteX9" fmla="*/ 5924531 w 12192000"/>
              <a:gd name="connsiteY9" fmla="*/ 2615492 h 6858000"/>
              <a:gd name="connsiteX10" fmla="*/ 5974341 w 12192000"/>
              <a:gd name="connsiteY10" fmla="*/ 2628696 h 6858000"/>
              <a:gd name="connsiteX11" fmla="*/ 6051944 w 12192000"/>
              <a:gd name="connsiteY11" fmla="*/ 2708377 h 6858000"/>
              <a:gd name="connsiteX12" fmla="*/ 5934457 w 12192000"/>
              <a:gd name="connsiteY12" fmla="*/ 2698814 h 6858000"/>
              <a:gd name="connsiteX13" fmla="*/ 5913702 w 12192000"/>
              <a:gd name="connsiteY13" fmla="*/ 2718165 h 6858000"/>
              <a:gd name="connsiteX14" fmla="*/ 5905761 w 12192000"/>
              <a:gd name="connsiteY14" fmla="*/ 2743207 h 6858000"/>
              <a:gd name="connsiteX15" fmla="*/ 5860282 w 12192000"/>
              <a:gd name="connsiteY15" fmla="*/ 2763923 h 6858000"/>
              <a:gd name="connsiteX16" fmla="*/ 5931750 w 12192000"/>
              <a:gd name="connsiteY16" fmla="*/ 2787144 h 6858000"/>
              <a:gd name="connsiteX17" fmla="*/ 5855409 w 12192000"/>
              <a:gd name="connsiteY17" fmla="*/ 2787144 h 6858000"/>
              <a:gd name="connsiteX18" fmla="*/ 5767701 w 12192000"/>
              <a:gd name="connsiteY18" fmla="*/ 2771209 h 6858000"/>
              <a:gd name="connsiteX19" fmla="*/ 5674216 w 12192000"/>
              <a:gd name="connsiteY19" fmla="*/ 2776216 h 6858000"/>
              <a:gd name="connsiteX20" fmla="*/ 5487249 w 12192000"/>
              <a:gd name="connsiteY20" fmla="*/ 2746850 h 6858000"/>
              <a:gd name="connsiteX21" fmla="*/ 5398276 w 12192000"/>
              <a:gd name="connsiteY21" fmla="*/ 2748898 h 6858000"/>
              <a:gd name="connsiteX22" fmla="*/ 5892947 w 12192000"/>
              <a:gd name="connsiteY22" fmla="*/ 2946502 h 6858000"/>
              <a:gd name="connsiteX23" fmla="*/ 5867682 w 12192000"/>
              <a:gd name="connsiteY23" fmla="*/ 2989983 h 6858000"/>
              <a:gd name="connsiteX24" fmla="*/ 5971273 w 12192000"/>
              <a:gd name="connsiteY24" fmla="*/ 3037335 h 6858000"/>
              <a:gd name="connsiteX25" fmla="*/ 5996719 w 12192000"/>
              <a:gd name="connsiteY25" fmla="*/ 3084231 h 6858000"/>
              <a:gd name="connsiteX26" fmla="*/ 5964776 w 12192000"/>
              <a:gd name="connsiteY26" fmla="*/ 3080134 h 6858000"/>
              <a:gd name="connsiteX27" fmla="*/ 5937344 w 12192000"/>
              <a:gd name="connsiteY27" fmla="*/ 3089012 h 6858000"/>
              <a:gd name="connsiteX28" fmla="*/ 5948713 w 12192000"/>
              <a:gd name="connsiteY28" fmla="*/ 3148657 h 6858000"/>
              <a:gd name="connsiteX29" fmla="*/ 6095075 w 12192000"/>
              <a:gd name="connsiteY29" fmla="*/ 3225605 h 6858000"/>
              <a:gd name="connsiteX30" fmla="*/ 6108249 w 12192000"/>
              <a:gd name="connsiteY30" fmla="*/ 3250646 h 6858000"/>
              <a:gd name="connsiteX31" fmla="*/ 6090744 w 12192000"/>
              <a:gd name="connsiteY31" fmla="*/ 3268403 h 6858000"/>
              <a:gd name="connsiteX32" fmla="*/ 6043461 w 12192000"/>
              <a:gd name="connsiteY32" fmla="*/ 3277509 h 6858000"/>
              <a:gd name="connsiteX33" fmla="*/ 6109692 w 12192000"/>
              <a:gd name="connsiteY33" fmla="*/ 3362879 h 6858000"/>
              <a:gd name="connsiteX34" fmla="*/ 6133877 w 12192000"/>
              <a:gd name="connsiteY34" fmla="*/ 3386554 h 6858000"/>
              <a:gd name="connsiteX35" fmla="*/ 6175205 w 12192000"/>
              <a:gd name="connsiteY35" fmla="*/ 3423208 h 6858000"/>
              <a:gd name="connsiteX36" fmla="*/ 6175926 w 12192000"/>
              <a:gd name="connsiteY36" fmla="*/ 3434363 h 6858000"/>
              <a:gd name="connsiteX37" fmla="*/ 6119620 w 12192000"/>
              <a:gd name="connsiteY37" fmla="*/ 3473747 h 6858000"/>
              <a:gd name="connsiteX38" fmla="*/ 6018015 w 12192000"/>
              <a:gd name="connsiteY38" fmla="*/ 3463046 h 6858000"/>
              <a:gd name="connsiteX39" fmla="*/ 6168166 w 12192000"/>
              <a:gd name="connsiteY39" fmla="*/ 3521781 h 6858000"/>
              <a:gd name="connsiteX40" fmla="*/ 5682157 w 12192000"/>
              <a:gd name="connsiteY40" fmla="*/ 3381775 h 6858000"/>
              <a:gd name="connsiteX41" fmla="*/ 5713198 w 12192000"/>
              <a:gd name="connsiteY41" fmla="*/ 3418426 h 6858000"/>
              <a:gd name="connsiteX42" fmla="*/ 5883202 w 12192000"/>
              <a:gd name="connsiteY42" fmla="*/ 3514950 h 6858000"/>
              <a:gd name="connsiteX43" fmla="*/ 5931387 w 12192000"/>
              <a:gd name="connsiteY43" fmla="*/ 3575508 h 6858000"/>
              <a:gd name="connsiteX44" fmla="*/ 5981919 w 12192000"/>
              <a:gd name="connsiteY44" fmla="*/ 3608971 h 6858000"/>
              <a:gd name="connsiteX45" fmla="*/ 6052845 w 12192000"/>
              <a:gd name="connsiteY45" fmla="*/ 3608290 h 6858000"/>
              <a:gd name="connsiteX46" fmla="*/ 6103196 w 12192000"/>
              <a:gd name="connsiteY46" fmla="*/ 3659739 h 6858000"/>
              <a:gd name="connsiteX47" fmla="*/ 6050680 w 12192000"/>
              <a:gd name="connsiteY47" fmla="*/ 3670666 h 6858000"/>
              <a:gd name="connsiteX48" fmla="*/ 5989139 w 12192000"/>
              <a:gd name="connsiteY48" fmla="*/ 3662243 h 6858000"/>
              <a:gd name="connsiteX49" fmla="*/ 5856311 w 12192000"/>
              <a:gd name="connsiteY49" fmla="*/ 3664973 h 6858000"/>
              <a:gd name="connsiteX50" fmla="*/ 5780153 w 12192000"/>
              <a:gd name="connsiteY50" fmla="*/ 3674991 h 6858000"/>
              <a:gd name="connsiteX51" fmla="*/ 5605096 w 12192000"/>
              <a:gd name="connsiteY51" fmla="*/ 3657917 h 6858000"/>
              <a:gd name="connsiteX52" fmla="*/ 5615384 w 12192000"/>
              <a:gd name="connsiteY52" fmla="*/ 3701627 h 6858000"/>
              <a:gd name="connsiteX53" fmla="*/ 5608886 w 12192000"/>
              <a:gd name="connsiteY53" fmla="*/ 3739645 h 6858000"/>
              <a:gd name="connsiteX54" fmla="*/ 5606359 w 12192000"/>
              <a:gd name="connsiteY54" fmla="*/ 3822284 h 6858000"/>
              <a:gd name="connsiteX55" fmla="*/ 5607984 w 12192000"/>
              <a:gd name="connsiteY55" fmla="*/ 3835716 h 6858000"/>
              <a:gd name="connsiteX56" fmla="*/ 5568822 w 12192000"/>
              <a:gd name="connsiteY56" fmla="*/ 3844366 h 6858000"/>
              <a:gd name="connsiteX57" fmla="*/ 5802171 w 12192000"/>
              <a:gd name="connsiteY57" fmla="*/ 4016244 h 6858000"/>
              <a:gd name="connsiteX58" fmla="*/ 5646244 w 12192000"/>
              <a:gd name="connsiteY58" fmla="*/ 3972534 h 6858000"/>
              <a:gd name="connsiteX59" fmla="*/ 5625129 w 12192000"/>
              <a:gd name="connsiteY59" fmla="*/ 4044701 h 6858000"/>
              <a:gd name="connsiteX60" fmla="*/ 5698400 w 12192000"/>
              <a:gd name="connsiteY60" fmla="*/ 4108899 h 6858000"/>
              <a:gd name="connsiteX61" fmla="*/ 5725470 w 12192000"/>
              <a:gd name="connsiteY61" fmla="*/ 4235930 h 6858000"/>
              <a:gd name="connsiteX62" fmla="*/ 5712295 w 12192000"/>
              <a:gd name="connsiteY62" fmla="*/ 4352032 h 6858000"/>
              <a:gd name="connsiteX63" fmla="*/ 5680894 w 12192000"/>
              <a:gd name="connsiteY63" fmla="*/ 4388911 h 6858000"/>
              <a:gd name="connsiteX64" fmla="*/ 5635415 w 12192000"/>
              <a:gd name="connsiteY64" fmla="*/ 4455158 h 6858000"/>
              <a:gd name="connsiteX65" fmla="*/ 5607263 w 12192000"/>
              <a:gd name="connsiteY65" fmla="*/ 4496136 h 6858000"/>
              <a:gd name="connsiteX66" fmla="*/ 5509446 w 12192000"/>
              <a:gd name="connsiteY66" fmla="*/ 4480201 h 6858000"/>
              <a:gd name="connsiteX67" fmla="*/ 5639928 w 12192000"/>
              <a:gd name="connsiteY67" fmla="*/ 4584239 h 6858000"/>
              <a:gd name="connsiteX68" fmla="*/ 5534171 w 12192000"/>
              <a:gd name="connsiteY68" fmla="*/ 4571262 h 6858000"/>
              <a:gd name="connsiteX69" fmla="*/ 5499701 w 12192000"/>
              <a:gd name="connsiteY69" fmla="*/ 4578547 h 6858000"/>
              <a:gd name="connsiteX70" fmla="*/ 5519373 w 12192000"/>
              <a:gd name="connsiteY70" fmla="*/ 4612239 h 6858000"/>
              <a:gd name="connsiteX71" fmla="*/ 5596974 w 12192000"/>
              <a:gd name="connsiteY71" fmla="*/ 4669379 h 6858000"/>
              <a:gd name="connsiteX72" fmla="*/ 5756873 w 12192000"/>
              <a:gd name="connsiteY72" fmla="*/ 4824185 h 6858000"/>
              <a:gd name="connsiteX73" fmla="*/ 5602028 w 12192000"/>
              <a:gd name="connsiteY73" fmla="*/ 4753158 h 6858000"/>
              <a:gd name="connsiteX74" fmla="*/ 5765173 w 12192000"/>
              <a:gd name="connsiteY74" fmla="*/ 4912286 h 6858000"/>
              <a:gd name="connsiteX75" fmla="*/ 5801450 w 12192000"/>
              <a:gd name="connsiteY75" fmla="*/ 4965101 h 6858000"/>
              <a:gd name="connsiteX76" fmla="*/ 5874721 w 12192000"/>
              <a:gd name="connsiteY76" fmla="*/ 5096229 h 6858000"/>
              <a:gd name="connsiteX77" fmla="*/ 5871110 w 12192000"/>
              <a:gd name="connsiteY77" fmla="*/ 5111026 h 6858000"/>
              <a:gd name="connsiteX78" fmla="*/ 5786469 w 12192000"/>
              <a:gd name="connsiteY78" fmla="*/ 5089855 h 6858000"/>
              <a:gd name="connsiteX79" fmla="*/ 5896196 w 12192000"/>
              <a:gd name="connsiteY79" fmla="*/ 5200041 h 6858000"/>
              <a:gd name="connsiteX80" fmla="*/ 6009534 w 12192000"/>
              <a:gd name="connsiteY80" fmla="*/ 5284725 h 6858000"/>
              <a:gd name="connsiteX81" fmla="*/ 5929042 w 12192000"/>
              <a:gd name="connsiteY81" fmla="*/ 5271751 h 6858000"/>
              <a:gd name="connsiteX82" fmla="*/ 5818413 w 12192000"/>
              <a:gd name="connsiteY82" fmla="*/ 5223260 h 6858000"/>
              <a:gd name="connsiteX83" fmla="*/ 5779973 w 12192000"/>
              <a:gd name="connsiteY83" fmla="*/ 5241473 h 6858000"/>
              <a:gd name="connsiteX84" fmla="*/ 5884826 w 12192000"/>
              <a:gd name="connsiteY84" fmla="*/ 5321606 h 6858000"/>
              <a:gd name="connsiteX85" fmla="*/ 5944924 w 12192000"/>
              <a:gd name="connsiteY85" fmla="*/ 5358715 h 6858000"/>
              <a:gd name="connsiteX86" fmla="*/ 5968926 w 12192000"/>
              <a:gd name="connsiteY86" fmla="*/ 5387170 h 6858000"/>
              <a:gd name="connsiteX87" fmla="*/ 6037505 w 12192000"/>
              <a:gd name="connsiteY87" fmla="*/ 5488704 h 6858000"/>
              <a:gd name="connsiteX88" fmla="*/ 6238910 w 12192000"/>
              <a:gd name="connsiteY88" fmla="*/ 5599571 h 6858000"/>
              <a:gd name="connsiteX89" fmla="*/ 6427321 w 12192000"/>
              <a:gd name="connsiteY89" fmla="*/ 5737302 h 6858000"/>
              <a:gd name="connsiteX90" fmla="*/ 6574408 w 12192000"/>
              <a:gd name="connsiteY90" fmla="*/ 5823126 h 6858000"/>
              <a:gd name="connsiteX91" fmla="*/ 6946177 w 12192000"/>
              <a:gd name="connsiteY91" fmla="*/ 5933538 h 6858000"/>
              <a:gd name="connsiteX92" fmla="*/ 8356197 w 12192000"/>
              <a:gd name="connsiteY92" fmla="*/ 5184561 h 6858000"/>
              <a:gd name="connsiteX93" fmla="*/ 8374063 w 12192000"/>
              <a:gd name="connsiteY93" fmla="*/ 5162249 h 6858000"/>
              <a:gd name="connsiteX94" fmla="*/ 8442461 w 12192000"/>
              <a:gd name="connsiteY94" fmla="*/ 5078246 h 6858000"/>
              <a:gd name="connsiteX95" fmla="*/ 8500574 w 12192000"/>
              <a:gd name="connsiteY95" fmla="*/ 5002664 h 6858000"/>
              <a:gd name="connsiteX96" fmla="*/ 8470255 w 12192000"/>
              <a:gd name="connsiteY96" fmla="*/ 4977167 h 6858000"/>
              <a:gd name="connsiteX97" fmla="*/ 8511222 w 12192000"/>
              <a:gd name="connsiteY97" fmla="*/ 4905001 h 6858000"/>
              <a:gd name="connsiteX98" fmla="*/ 8641522 w 12192000"/>
              <a:gd name="connsiteY98" fmla="*/ 4682584 h 6858000"/>
              <a:gd name="connsiteX99" fmla="*/ 8698730 w 12192000"/>
              <a:gd name="connsiteY99" fmla="*/ 4633640 h 6858000"/>
              <a:gd name="connsiteX100" fmla="*/ 8768393 w 12192000"/>
              <a:gd name="connsiteY100" fmla="*/ 4510479 h 6858000"/>
              <a:gd name="connsiteX101" fmla="*/ 8778319 w 12192000"/>
              <a:gd name="connsiteY101" fmla="*/ 4482024 h 6858000"/>
              <a:gd name="connsiteX102" fmla="*/ 8764062 w 12192000"/>
              <a:gd name="connsiteY102" fmla="*/ 4445824 h 6858000"/>
              <a:gd name="connsiteX103" fmla="*/ 8753414 w 12192000"/>
              <a:gd name="connsiteY103" fmla="*/ 4409400 h 6858000"/>
              <a:gd name="connsiteX104" fmla="*/ 8767310 w 12192000"/>
              <a:gd name="connsiteY104" fmla="*/ 4398700 h 6858000"/>
              <a:gd name="connsiteX105" fmla="*/ 8856643 w 12192000"/>
              <a:gd name="connsiteY105" fmla="*/ 4380261 h 6858000"/>
              <a:gd name="connsiteX106" fmla="*/ 8804848 w 12192000"/>
              <a:gd name="connsiteY106" fmla="*/ 4311055 h 6858000"/>
              <a:gd name="connsiteX107" fmla="*/ 8713530 w 12192000"/>
              <a:gd name="connsiteY107" fmla="*/ 4207927 h 6858000"/>
              <a:gd name="connsiteX108" fmla="*/ 8672022 w 12192000"/>
              <a:gd name="connsiteY108" fmla="*/ 4134623 h 6858000"/>
              <a:gd name="connsiteX109" fmla="*/ 8667148 w 12192000"/>
              <a:gd name="connsiteY109" fmla="*/ 4069059 h 6858000"/>
              <a:gd name="connsiteX110" fmla="*/ 8585575 w 12192000"/>
              <a:gd name="connsiteY110" fmla="*/ 4030359 h 6858000"/>
              <a:gd name="connsiteX111" fmla="*/ 8662275 w 12192000"/>
              <a:gd name="connsiteY111" fmla="*/ 3891717 h 6858000"/>
              <a:gd name="connsiteX112" fmla="*/ 8670037 w 12192000"/>
              <a:gd name="connsiteY112" fmla="*/ 3863033 h 6858000"/>
              <a:gd name="connsiteX113" fmla="*/ 8624017 w 12192000"/>
              <a:gd name="connsiteY113" fmla="*/ 3760362 h 6858000"/>
              <a:gd name="connsiteX114" fmla="*/ 8616436 w 12192000"/>
              <a:gd name="connsiteY114" fmla="*/ 3743970 h 6858000"/>
              <a:gd name="connsiteX115" fmla="*/ 8599473 w 12192000"/>
              <a:gd name="connsiteY115" fmla="*/ 3711188 h 6858000"/>
              <a:gd name="connsiteX116" fmla="*/ 8550745 w 12192000"/>
              <a:gd name="connsiteY116" fmla="*/ 3703220 h 6858000"/>
              <a:gd name="connsiteX117" fmla="*/ 8576010 w 12192000"/>
              <a:gd name="connsiteY117" fmla="*/ 3680000 h 6858000"/>
              <a:gd name="connsiteX118" fmla="*/ 8625100 w 12192000"/>
              <a:gd name="connsiteY118" fmla="*/ 3601459 h 6858000"/>
              <a:gd name="connsiteX119" fmla="*/ 8592433 w 12192000"/>
              <a:gd name="connsiteY119" fmla="*/ 3526333 h 6858000"/>
              <a:gd name="connsiteX120" fmla="*/ 8590269 w 12192000"/>
              <a:gd name="connsiteY120" fmla="*/ 3484900 h 6858000"/>
              <a:gd name="connsiteX121" fmla="*/ 8645312 w 12192000"/>
              <a:gd name="connsiteY121" fmla="*/ 3431858 h 6858000"/>
              <a:gd name="connsiteX122" fmla="*/ 8686820 w 12192000"/>
              <a:gd name="connsiteY122" fmla="*/ 3410914 h 6858000"/>
              <a:gd name="connsiteX123" fmla="*/ 8705950 w 12192000"/>
              <a:gd name="connsiteY123" fmla="*/ 3380864 h 6858000"/>
              <a:gd name="connsiteX124" fmla="*/ 8683391 w 12192000"/>
              <a:gd name="connsiteY124" fmla="*/ 3355822 h 6858000"/>
              <a:gd name="connsiteX125" fmla="*/ 8583229 w 12192000"/>
              <a:gd name="connsiteY125" fmla="*/ 3296177 h 6858000"/>
              <a:gd name="connsiteX126" fmla="*/ 8637190 w 12192000"/>
              <a:gd name="connsiteY126" fmla="*/ 3246320 h 6858000"/>
              <a:gd name="connsiteX127" fmla="*/ 8355114 w 12192000"/>
              <a:gd name="connsiteY127" fmla="*/ 3011154 h 6858000"/>
              <a:gd name="connsiteX128" fmla="*/ 8321004 w 12192000"/>
              <a:gd name="connsiteY128" fmla="*/ 2975186 h 6858000"/>
              <a:gd name="connsiteX129" fmla="*/ 8139993 w 12192000"/>
              <a:gd name="connsiteY129" fmla="*/ 2887993 h 6858000"/>
              <a:gd name="connsiteX130" fmla="*/ 7953747 w 12192000"/>
              <a:gd name="connsiteY130" fmla="*/ 2826301 h 6858000"/>
              <a:gd name="connsiteX131" fmla="*/ 8083145 w 12192000"/>
              <a:gd name="connsiteY131" fmla="*/ 2696083 h 6858000"/>
              <a:gd name="connsiteX132" fmla="*/ 7885529 w 12192000"/>
              <a:gd name="connsiteY132" fmla="*/ 2665804 h 6858000"/>
              <a:gd name="connsiteX133" fmla="*/ 7866219 w 12192000"/>
              <a:gd name="connsiteY133" fmla="*/ 2666715 h 6858000"/>
              <a:gd name="connsiteX134" fmla="*/ 7478205 w 12192000"/>
              <a:gd name="connsiteY134" fmla="*/ 2646681 h 6858000"/>
              <a:gd name="connsiteX135" fmla="*/ 6921993 w 12192000"/>
              <a:gd name="connsiteY135" fmla="*/ 2580207 h 6858000"/>
              <a:gd name="connsiteX136" fmla="*/ 6461612 w 12192000"/>
              <a:gd name="connsiteY136" fmla="*/ 2540368 h 6858000"/>
              <a:gd name="connsiteX137" fmla="*/ 5971453 w 12192000"/>
              <a:gd name="connsiteY137" fmla="*/ 2462965 h 6858000"/>
              <a:gd name="connsiteX138" fmla="*/ 5947992 w 12192000"/>
              <a:gd name="connsiteY138" fmla="*/ 2457985 h 6858000"/>
              <a:gd name="connsiteX139" fmla="*/ 0 w 12192000"/>
              <a:gd name="connsiteY139" fmla="*/ 0 h 6858000"/>
              <a:gd name="connsiteX140" fmla="*/ 8078332 w 12192000"/>
              <a:gd name="connsiteY140" fmla="*/ 0 h 6858000"/>
              <a:gd name="connsiteX141" fmla="*/ 8051806 w 12192000"/>
              <a:gd name="connsiteY141" fmla="*/ 19899 h 6858000"/>
              <a:gd name="connsiteX142" fmla="*/ 7919411 w 12192000"/>
              <a:gd name="connsiteY142" fmla="*/ 69998 h 6858000"/>
              <a:gd name="connsiteX143" fmla="*/ 7880558 w 12192000"/>
              <a:gd name="connsiteY143" fmla="*/ 103665 h 6858000"/>
              <a:gd name="connsiteX144" fmla="*/ 7913505 w 12192000"/>
              <a:gd name="connsiteY144" fmla="*/ 144066 h 6858000"/>
              <a:gd name="connsiteX145" fmla="*/ 7984993 w 12192000"/>
              <a:gd name="connsiteY145" fmla="*/ 172224 h 6858000"/>
              <a:gd name="connsiteX146" fmla="*/ 8079793 w 12192000"/>
              <a:gd name="connsiteY146" fmla="*/ 243535 h 6858000"/>
              <a:gd name="connsiteX147" fmla="*/ 8076065 w 12192000"/>
              <a:gd name="connsiteY147" fmla="*/ 299239 h 6858000"/>
              <a:gd name="connsiteX148" fmla="*/ 8019804 w 12192000"/>
              <a:gd name="connsiteY148" fmla="*/ 400240 h 6858000"/>
              <a:gd name="connsiteX149" fmla="*/ 8104349 w 12192000"/>
              <a:gd name="connsiteY149" fmla="*/ 505833 h 6858000"/>
              <a:gd name="connsiteX150" fmla="*/ 8147864 w 12192000"/>
              <a:gd name="connsiteY150" fmla="*/ 537052 h 6858000"/>
              <a:gd name="connsiteX151" fmla="*/ 8063941 w 12192000"/>
              <a:gd name="connsiteY151" fmla="*/ 547764 h 6858000"/>
              <a:gd name="connsiteX152" fmla="*/ 8034725 w 12192000"/>
              <a:gd name="connsiteY152" fmla="*/ 591836 h 6858000"/>
              <a:gd name="connsiteX153" fmla="*/ 8021669 w 12192000"/>
              <a:gd name="connsiteY153" fmla="*/ 613874 h 6858000"/>
              <a:gd name="connsiteX154" fmla="*/ 7942410 w 12192000"/>
              <a:gd name="connsiteY154" fmla="*/ 751909 h 6858000"/>
              <a:gd name="connsiteX155" fmla="*/ 7955778 w 12192000"/>
              <a:gd name="connsiteY155" fmla="*/ 790472 h 6858000"/>
              <a:gd name="connsiteX156" fmla="*/ 8087876 w 12192000"/>
              <a:gd name="connsiteY156" fmla="*/ 976867 h 6858000"/>
              <a:gd name="connsiteX157" fmla="*/ 7947386 w 12192000"/>
              <a:gd name="connsiteY157" fmla="*/ 1028897 h 6858000"/>
              <a:gd name="connsiteX158" fmla="*/ 7938992 w 12192000"/>
              <a:gd name="connsiteY158" fmla="*/ 1117042 h 6858000"/>
              <a:gd name="connsiteX159" fmla="*/ 7867503 w 12192000"/>
              <a:gd name="connsiteY159" fmla="*/ 1215596 h 6858000"/>
              <a:gd name="connsiteX160" fmla="*/ 7710229 w 12192000"/>
              <a:gd name="connsiteY160" fmla="*/ 1354244 h 6858000"/>
              <a:gd name="connsiteX161" fmla="*/ 7621024 w 12192000"/>
              <a:gd name="connsiteY161" fmla="*/ 1447286 h 6858000"/>
              <a:gd name="connsiteX162" fmla="*/ 7774880 w 12192000"/>
              <a:gd name="connsiteY162" fmla="*/ 1472076 h 6858000"/>
              <a:gd name="connsiteX163" fmla="*/ 7798812 w 12192000"/>
              <a:gd name="connsiteY163" fmla="*/ 1486462 h 6858000"/>
              <a:gd name="connsiteX164" fmla="*/ 7780474 w 12192000"/>
              <a:gd name="connsiteY164" fmla="*/ 1535432 h 6858000"/>
              <a:gd name="connsiteX165" fmla="*/ 7755919 w 12192000"/>
              <a:gd name="connsiteY165" fmla="*/ 1584099 h 6858000"/>
              <a:gd name="connsiteX166" fmla="*/ 7773014 w 12192000"/>
              <a:gd name="connsiteY166" fmla="*/ 1622355 h 6858000"/>
              <a:gd name="connsiteX167" fmla="*/ 7892993 w 12192000"/>
              <a:gd name="connsiteY167" fmla="*/ 1787937 h 6858000"/>
              <a:gd name="connsiteX168" fmla="*/ 7991521 w 12192000"/>
              <a:gd name="connsiteY168" fmla="*/ 1853739 h 6858000"/>
              <a:gd name="connsiteX169" fmla="*/ 8215932 w 12192000"/>
              <a:gd name="connsiteY169" fmla="*/ 2152764 h 6858000"/>
              <a:gd name="connsiteX170" fmla="*/ 8286489 w 12192000"/>
              <a:gd name="connsiteY170" fmla="*/ 2249786 h 6858000"/>
              <a:gd name="connsiteX171" fmla="*/ 8234270 w 12192000"/>
              <a:gd name="connsiteY171" fmla="*/ 2284064 h 6858000"/>
              <a:gd name="connsiteX172" fmla="*/ 8334357 w 12192000"/>
              <a:gd name="connsiteY172" fmla="*/ 2385679 h 6858000"/>
              <a:gd name="connsiteX173" fmla="*/ 8452157 w 12192000"/>
              <a:gd name="connsiteY173" fmla="*/ 2498616 h 6858000"/>
              <a:gd name="connsiteX174" fmla="*/ 8482927 w 12192000"/>
              <a:gd name="connsiteY174" fmla="*/ 2528612 h 6858000"/>
              <a:gd name="connsiteX175" fmla="*/ 10911361 w 12192000"/>
              <a:gd name="connsiteY175" fmla="*/ 3535561 h 6858000"/>
              <a:gd name="connsiteX176" fmla="*/ 11551649 w 12192000"/>
              <a:gd name="connsiteY176" fmla="*/ 3387120 h 6858000"/>
              <a:gd name="connsiteX177" fmla="*/ 11804971 w 12192000"/>
              <a:gd name="connsiteY177" fmla="*/ 3271735 h 6858000"/>
              <a:gd name="connsiteX178" fmla="*/ 12129465 w 12192000"/>
              <a:gd name="connsiteY178" fmla="*/ 3086565 h 6858000"/>
              <a:gd name="connsiteX179" fmla="*/ 12192000 w 12192000"/>
              <a:gd name="connsiteY179" fmla="*/ 3060706 h 6858000"/>
              <a:gd name="connsiteX180" fmla="*/ 12192000 w 12192000"/>
              <a:gd name="connsiteY180" fmla="*/ 3766004 h 6858000"/>
              <a:gd name="connsiteX181" fmla="*/ 12069511 w 12192000"/>
              <a:gd name="connsiteY181" fmla="*/ 3730912 h 6858000"/>
              <a:gd name="connsiteX182" fmla="*/ 11743305 w 12192000"/>
              <a:gd name="connsiteY182" fmla="*/ 3682401 h 6858000"/>
              <a:gd name="connsiteX183" fmla="*/ 11692833 w 12192000"/>
              <a:gd name="connsiteY183" fmla="*/ 3681484 h 6858000"/>
              <a:gd name="connsiteX184" fmla="*/ 9314871 w 12192000"/>
              <a:gd name="connsiteY184" fmla="*/ 4689350 h 6858000"/>
              <a:gd name="connsiteX185" fmla="*/ 9284101 w 12192000"/>
              <a:gd name="connsiteY185" fmla="*/ 4719346 h 6858000"/>
              <a:gd name="connsiteX186" fmla="*/ 9166300 w 12192000"/>
              <a:gd name="connsiteY186" fmla="*/ 4832283 h 6858000"/>
              <a:gd name="connsiteX187" fmla="*/ 9066214 w 12192000"/>
              <a:gd name="connsiteY187" fmla="*/ 4933898 h 6858000"/>
              <a:gd name="connsiteX188" fmla="*/ 9118433 w 12192000"/>
              <a:gd name="connsiteY188" fmla="*/ 4968176 h 6858000"/>
              <a:gd name="connsiteX189" fmla="*/ 9047876 w 12192000"/>
              <a:gd name="connsiteY189" fmla="*/ 5065198 h 6858000"/>
              <a:gd name="connsiteX190" fmla="*/ 8823465 w 12192000"/>
              <a:gd name="connsiteY190" fmla="*/ 5364223 h 6858000"/>
              <a:gd name="connsiteX191" fmla="*/ 8724937 w 12192000"/>
              <a:gd name="connsiteY191" fmla="*/ 5430025 h 6858000"/>
              <a:gd name="connsiteX192" fmla="*/ 8604958 w 12192000"/>
              <a:gd name="connsiteY192" fmla="*/ 5595607 h 6858000"/>
              <a:gd name="connsiteX193" fmla="*/ 8587863 w 12192000"/>
              <a:gd name="connsiteY193" fmla="*/ 5633863 h 6858000"/>
              <a:gd name="connsiteX194" fmla="*/ 8612418 w 12192000"/>
              <a:gd name="connsiteY194" fmla="*/ 5682530 h 6858000"/>
              <a:gd name="connsiteX195" fmla="*/ 8630756 w 12192000"/>
              <a:gd name="connsiteY195" fmla="*/ 5731500 h 6858000"/>
              <a:gd name="connsiteX196" fmla="*/ 8606823 w 12192000"/>
              <a:gd name="connsiteY196" fmla="*/ 5745886 h 6858000"/>
              <a:gd name="connsiteX197" fmla="*/ 8452968 w 12192000"/>
              <a:gd name="connsiteY197" fmla="*/ 5770676 h 6858000"/>
              <a:gd name="connsiteX198" fmla="*/ 8542173 w 12192000"/>
              <a:gd name="connsiteY198" fmla="*/ 5863718 h 6858000"/>
              <a:gd name="connsiteX199" fmla="*/ 8699447 w 12192000"/>
              <a:gd name="connsiteY199" fmla="*/ 6002366 h 6858000"/>
              <a:gd name="connsiteX200" fmla="*/ 8770936 w 12192000"/>
              <a:gd name="connsiteY200" fmla="*/ 6100920 h 6858000"/>
              <a:gd name="connsiteX201" fmla="*/ 8779329 w 12192000"/>
              <a:gd name="connsiteY201" fmla="*/ 6189065 h 6858000"/>
              <a:gd name="connsiteX202" fmla="*/ 8919820 w 12192000"/>
              <a:gd name="connsiteY202" fmla="*/ 6241095 h 6858000"/>
              <a:gd name="connsiteX203" fmla="*/ 8787721 w 12192000"/>
              <a:gd name="connsiteY203" fmla="*/ 6427490 h 6858000"/>
              <a:gd name="connsiteX204" fmla="*/ 8774354 w 12192000"/>
              <a:gd name="connsiteY204" fmla="*/ 6466053 h 6858000"/>
              <a:gd name="connsiteX205" fmla="*/ 8853613 w 12192000"/>
              <a:gd name="connsiteY205" fmla="*/ 6604088 h 6858000"/>
              <a:gd name="connsiteX206" fmla="*/ 8866669 w 12192000"/>
              <a:gd name="connsiteY206" fmla="*/ 6626125 h 6858000"/>
              <a:gd name="connsiteX207" fmla="*/ 8895884 w 12192000"/>
              <a:gd name="connsiteY207" fmla="*/ 6670198 h 6858000"/>
              <a:gd name="connsiteX208" fmla="*/ 8979808 w 12192000"/>
              <a:gd name="connsiteY208" fmla="*/ 6680910 h 6858000"/>
              <a:gd name="connsiteX209" fmla="*/ 8936293 w 12192000"/>
              <a:gd name="connsiteY209" fmla="*/ 6712128 h 6858000"/>
              <a:gd name="connsiteX210" fmla="*/ 8851748 w 12192000"/>
              <a:gd name="connsiteY210" fmla="*/ 6817721 h 6858000"/>
              <a:gd name="connsiteX211" fmla="*/ 8854326 w 12192000"/>
              <a:gd name="connsiteY211" fmla="*/ 6858000 h 6858000"/>
              <a:gd name="connsiteX212" fmla="*/ 0 w 12192000"/>
              <a:gd name="connsiteY21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</a:cxnLst>
            <a:rect l="l" t="t" r="r" b="b"/>
            <a:pathLst>
              <a:path w="12192000" h="6858000">
                <a:moveTo>
                  <a:pt x="5947992" y="2457985"/>
                </a:moveTo>
                <a:cubicBezTo>
                  <a:pt x="5940097" y="2457729"/>
                  <a:pt x="5932472" y="2460803"/>
                  <a:pt x="5926156" y="2472983"/>
                </a:cubicBezTo>
                <a:cubicBezTo>
                  <a:pt x="5959722" y="2505081"/>
                  <a:pt x="6002495" y="2493015"/>
                  <a:pt x="6047792" y="2529213"/>
                </a:cubicBezTo>
                <a:cubicBezTo>
                  <a:pt x="5974160" y="2517829"/>
                  <a:pt x="5915867" y="2508723"/>
                  <a:pt x="5857576" y="2499619"/>
                </a:cubicBezTo>
                <a:cubicBezTo>
                  <a:pt x="5856491" y="2505992"/>
                  <a:pt x="5855409" y="2512367"/>
                  <a:pt x="5854328" y="2518740"/>
                </a:cubicBezTo>
                <a:cubicBezTo>
                  <a:pt x="5928861" y="2532172"/>
                  <a:pt x="5997802" y="2566775"/>
                  <a:pt x="6070351" y="2591134"/>
                </a:cubicBezTo>
                <a:cubicBezTo>
                  <a:pt x="6063673" y="2606161"/>
                  <a:pt x="6056996" y="2603200"/>
                  <a:pt x="6051040" y="2602290"/>
                </a:cubicBezTo>
                <a:cubicBezTo>
                  <a:pt x="6012239" y="2596370"/>
                  <a:pt x="5973439" y="2590453"/>
                  <a:pt x="5936261" y="2574288"/>
                </a:cubicBezTo>
                <a:cubicBezTo>
                  <a:pt x="5927960" y="2570644"/>
                  <a:pt x="5917853" y="2570644"/>
                  <a:pt x="5913160" y="2581573"/>
                </a:cubicBezTo>
                <a:cubicBezTo>
                  <a:pt x="5906483" y="2597054"/>
                  <a:pt x="5916047" y="2607071"/>
                  <a:pt x="5924531" y="2615492"/>
                </a:cubicBezTo>
                <a:cubicBezTo>
                  <a:pt x="5939329" y="2630063"/>
                  <a:pt x="5957196" y="2625966"/>
                  <a:pt x="5974341" y="2628696"/>
                </a:cubicBezTo>
                <a:cubicBezTo>
                  <a:pt x="6019999" y="2635754"/>
                  <a:pt x="6041837" y="2657837"/>
                  <a:pt x="6051944" y="2708377"/>
                </a:cubicBezTo>
                <a:cubicBezTo>
                  <a:pt x="6011879" y="2687887"/>
                  <a:pt x="5973256" y="2713157"/>
                  <a:pt x="5934457" y="2698814"/>
                </a:cubicBezTo>
                <a:cubicBezTo>
                  <a:pt x="5924351" y="2695173"/>
                  <a:pt x="5908288" y="2700635"/>
                  <a:pt x="5913702" y="2718165"/>
                </a:cubicBezTo>
                <a:cubicBezTo>
                  <a:pt x="5918755" y="2734556"/>
                  <a:pt x="5935540" y="2746393"/>
                  <a:pt x="5905761" y="2743207"/>
                </a:cubicBezTo>
                <a:cubicBezTo>
                  <a:pt x="5884465" y="2740930"/>
                  <a:pt x="5842778" y="2759370"/>
                  <a:pt x="5860282" y="2763923"/>
                </a:cubicBezTo>
                <a:cubicBezTo>
                  <a:pt x="5882300" y="2769615"/>
                  <a:pt x="5903777" y="2777811"/>
                  <a:pt x="5931750" y="2787144"/>
                </a:cubicBezTo>
                <a:cubicBezTo>
                  <a:pt x="5900888" y="2802395"/>
                  <a:pt x="5878690" y="2799208"/>
                  <a:pt x="5855409" y="2787144"/>
                </a:cubicBezTo>
                <a:cubicBezTo>
                  <a:pt x="5827256" y="2772574"/>
                  <a:pt x="5790619" y="2754817"/>
                  <a:pt x="5767701" y="2771209"/>
                </a:cubicBezTo>
                <a:cubicBezTo>
                  <a:pt x="5733410" y="2795794"/>
                  <a:pt x="5704896" y="2780314"/>
                  <a:pt x="5674216" y="2776216"/>
                </a:cubicBezTo>
                <a:cubicBezTo>
                  <a:pt x="5611774" y="2767792"/>
                  <a:pt x="5549872" y="2753678"/>
                  <a:pt x="5487249" y="2746850"/>
                </a:cubicBezTo>
                <a:cubicBezTo>
                  <a:pt x="5462163" y="2744118"/>
                  <a:pt x="5435093" y="2731143"/>
                  <a:pt x="5398276" y="2748898"/>
                </a:cubicBezTo>
                <a:cubicBezTo>
                  <a:pt x="5565032" y="2839732"/>
                  <a:pt x="5744058" y="2834041"/>
                  <a:pt x="5892947" y="2946502"/>
                </a:cubicBezTo>
                <a:cubicBezTo>
                  <a:pt x="5886631" y="2957201"/>
                  <a:pt x="5854508" y="2987707"/>
                  <a:pt x="5867682" y="2989983"/>
                </a:cubicBezTo>
                <a:cubicBezTo>
                  <a:pt x="5904678" y="2996585"/>
                  <a:pt x="5937523" y="3018895"/>
                  <a:pt x="5971273" y="3037335"/>
                </a:cubicBezTo>
                <a:cubicBezTo>
                  <a:pt x="5985891" y="3045302"/>
                  <a:pt x="6003576" y="3055776"/>
                  <a:pt x="5996719" y="3084231"/>
                </a:cubicBezTo>
                <a:cubicBezTo>
                  <a:pt x="5984267" y="3092199"/>
                  <a:pt x="5975063" y="3081044"/>
                  <a:pt x="5964776" y="3080134"/>
                </a:cubicBezTo>
                <a:cubicBezTo>
                  <a:pt x="5954308" y="3079224"/>
                  <a:pt x="5930847" y="3085141"/>
                  <a:pt x="5937344" y="3089012"/>
                </a:cubicBezTo>
                <a:cubicBezTo>
                  <a:pt x="5966942" y="3106542"/>
                  <a:pt x="5913702" y="3148657"/>
                  <a:pt x="5948713" y="3148657"/>
                </a:cubicBezTo>
                <a:cubicBezTo>
                  <a:pt x="6007366" y="3148884"/>
                  <a:pt x="6038588" y="3223555"/>
                  <a:pt x="6095075" y="3225605"/>
                </a:cubicBezTo>
                <a:cubicBezTo>
                  <a:pt x="6104098" y="3225831"/>
                  <a:pt x="6108430" y="3239035"/>
                  <a:pt x="6108249" y="3250646"/>
                </a:cubicBezTo>
                <a:cubicBezTo>
                  <a:pt x="6108249" y="3264533"/>
                  <a:pt x="6099948" y="3267037"/>
                  <a:pt x="6090744" y="3268403"/>
                </a:cubicBezTo>
                <a:cubicBezTo>
                  <a:pt x="6076667" y="3270451"/>
                  <a:pt x="6062049" y="3250646"/>
                  <a:pt x="6043461" y="3277509"/>
                </a:cubicBezTo>
                <a:cubicBezTo>
                  <a:pt x="6076847" y="3293216"/>
                  <a:pt x="6110234" y="3308925"/>
                  <a:pt x="6109692" y="3362879"/>
                </a:cubicBezTo>
                <a:cubicBezTo>
                  <a:pt x="6109513" y="3377448"/>
                  <a:pt x="6123409" y="3382912"/>
                  <a:pt x="6133877" y="3386554"/>
                </a:cubicBezTo>
                <a:cubicBezTo>
                  <a:pt x="6151202" y="3392474"/>
                  <a:pt x="6165818" y="3402946"/>
                  <a:pt x="6175205" y="3423208"/>
                </a:cubicBezTo>
                <a:cubicBezTo>
                  <a:pt x="6175023" y="3427077"/>
                  <a:pt x="6174842" y="3431175"/>
                  <a:pt x="6175926" y="3434363"/>
                </a:cubicBezTo>
                <a:cubicBezTo>
                  <a:pt x="6172859" y="3483307"/>
                  <a:pt x="6147593" y="3481940"/>
                  <a:pt x="6119620" y="3473747"/>
                </a:cubicBezTo>
                <a:cubicBezTo>
                  <a:pt x="6086232" y="3463729"/>
                  <a:pt x="6053206" y="3445516"/>
                  <a:pt x="6018015" y="3463046"/>
                </a:cubicBezTo>
                <a:cubicBezTo>
                  <a:pt x="6067646" y="3486494"/>
                  <a:pt x="6121605" y="3488316"/>
                  <a:pt x="6168166" y="3521781"/>
                </a:cubicBezTo>
                <a:cubicBezTo>
                  <a:pt x="5997802" y="3527928"/>
                  <a:pt x="5847289" y="3422296"/>
                  <a:pt x="5682157" y="3381775"/>
                </a:cubicBezTo>
                <a:cubicBezTo>
                  <a:pt x="5687753" y="3408864"/>
                  <a:pt x="5701106" y="3414328"/>
                  <a:pt x="5713198" y="3418426"/>
                </a:cubicBezTo>
                <a:cubicBezTo>
                  <a:pt x="5774197" y="3438916"/>
                  <a:pt x="5827616" y="3479666"/>
                  <a:pt x="5883202" y="3514950"/>
                </a:cubicBezTo>
                <a:cubicBezTo>
                  <a:pt x="5906121" y="3529520"/>
                  <a:pt x="5922726" y="3544092"/>
                  <a:pt x="5931387" y="3575508"/>
                </a:cubicBezTo>
                <a:cubicBezTo>
                  <a:pt x="5939149" y="3603965"/>
                  <a:pt x="5954128" y="3617168"/>
                  <a:pt x="5981919" y="3608971"/>
                </a:cubicBezTo>
                <a:cubicBezTo>
                  <a:pt x="6004478" y="3602142"/>
                  <a:pt x="6029202" y="3605784"/>
                  <a:pt x="6052845" y="3608290"/>
                </a:cubicBezTo>
                <a:cubicBezTo>
                  <a:pt x="6080096" y="3611021"/>
                  <a:pt x="6110596" y="3643120"/>
                  <a:pt x="6103196" y="3659739"/>
                </a:cubicBezTo>
                <a:cubicBezTo>
                  <a:pt x="6090564" y="3687968"/>
                  <a:pt x="6069448" y="3673853"/>
                  <a:pt x="6050680" y="3670666"/>
                </a:cubicBezTo>
                <a:cubicBezTo>
                  <a:pt x="6029383" y="3666796"/>
                  <a:pt x="5989861" y="3658828"/>
                  <a:pt x="5989139" y="3662243"/>
                </a:cubicBezTo>
                <a:cubicBezTo>
                  <a:pt x="5975242" y="3733043"/>
                  <a:pt x="5877426" y="3671351"/>
                  <a:pt x="5856311" y="3664973"/>
                </a:cubicBezTo>
                <a:cubicBezTo>
                  <a:pt x="5829964" y="3657007"/>
                  <a:pt x="5805239" y="3671577"/>
                  <a:pt x="5780153" y="3674991"/>
                </a:cubicBezTo>
                <a:cubicBezTo>
                  <a:pt x="5757776" y="3678178"/>
                  <a:pt x="5631264" y="3687968"/>
                  <a:pt x="5605096" y="3657917"/>
                </a:cubicBezTo>
                <a:cubicBezTo>
                  <a:pt x="5601487" y="3681365"/>
                  <a:pt x="5609066" y="3690927"/>
                  <a:pt x="5615384" y="3701627"/>
                </a:cubicBezTo>
                <a:cubicBezTo>
                  <a:pt x="5624226" y="3716879"/>
                  <a:pt x="5625670" y="3727579"/>
                  <a:pt x="5608886" y="3739645"/>
                </a:cubicBezTo>
                <a:cubicBezTo>
                  <a:pt x="5561061" y="3774249"/>
                  <a:pt x="5561784" y="3775386"/>
                  <a:pt x="5606359" y="3822284"/>
                </a:cubicBezTo>
                <a:cubicBezTo>
                  <a:pt x="5608526" y="3824332"/>
                  <a:pt x="5607622" y="3831162"/>
                  <a:pt x="5607984" y="3835716"/>
                </a:cubicBezTo>
                <a:cubicBezTo>
                  <a:pt x="5596254" y="3843000"/>
                  <a:pt x="5582537" y="3824787"/>
                  <a:pt x="5568822" y="3844366"/>
                </a:cubicBezTo>
                <a:cubicBezTo>
                  <a:pt x="5628557" y="3930418"/>
                  <a:pt x="5719696" y="3951589"/>
                  <a:pt x="5802171" y="4016244"/>
                </a:cubicBezTo>
                <a:cubicBezTo>
                  <a:pt x="5735397" y="4037643"/>
                  <a:pt x="5695332" y="3962973"/>
                  <a:pt x="5646244" y="3972534"/>
                </a:cubicBezTo>
                <a:cubicBezTo>
                  <a:pt x="5621699" y="3995983"/>
                  <a:pt x="5694611" y="4033546"/>
                  <a:pt x="5625129" y="4044701"/>
                </a:cubicBezTo>
                <a:cubicBezTo>
                  <a:pt x="5655268" y="4065189"/>
                  <a:pt x="5677646" y="4085221"/>
                  <a:pt x="5698400" y="4108899"/>
                </a:cubicBezTo>
                <a:cubicBezTo>
                  <a:pt x="5735397" y="4151242"/>
                  <a:pt x="5742615" y="4179015"/>
                  <a:pt x="5725470" y="4235930"/>
                </a:cubicBezTo>
                <a:cubicBezTo>
                  <a:pt x="5714280" y="4273265"/>
                  <a:pt x="5697858" y="4307641"/>
                  <a:pt x="5712295" y="4352032"/>
                </a:cubicBezTo>
                <a:cubicBezTo>
                  <a:pt x="5722402" y="4382538"/>
                  <a:pt x="5718431" y="4402571"/>
                  <a:pt x="5680894" y="4388911"/>
                </a:cubicBezTo>
                <a:cubicBezTo>
                  <a:pt x="5640469" y="4374341"/>
                  <a:pt x="5625311" y="4401660"/>
                  <a:pt x="5635415" y="4455158"/>
                </a:cubicBezTo>
                <a:cubicBezTo>
                  <a:pt x="5641912" y="4489535"/>
                  <a:pt x="5635053" y="4500006"/>
                  <a:pt x="5607263" y="4496136"/>
                </a:cubicBezTo>
                <a:cubicBezTo>
                  <a:pt x="5576581" y="4491811"/>
                  <a:pt x="5547347" y="4469272"/>
                  <a:pt x="5509446" y="4480201"/>
                </a:cubicBezTo>
                <a:cubicBezTo>
                  <a:pt x="5539765" y="4542578"/>
                  <a:pt x="5604556" y="4524821"/>
                  <a:pt x="5639928" y="4584239"/>
                </a:cubicBezTo>
                <a:cubicBezTo>
                  <a:pt x="5597697" y="4584465"/>
                  <a:pt x="5565392" y="4584239"/>
                  <a:pt x="5534171" y="4571262"/>
                </a:cubicBezTo>
                <a:cubicBezTo>
                  <a:pt x="5521177" y="4566025"/>
                  <a:pt x="5506919" y="4560563"/>
                  <a:pt x="5499701" y="4578547"/>
                </a:cubicBezTo>
                <a:cubicBezTo>
                  <a:pt x="5491219" y="4600174"/>
                  <a:pt x="5508725" y="4608370"/>
                  <a:pt x="5519373" y="4612239"/>
                </a:cubicBezTo>
                <a:cubicBezTo>
                  <a:pt x="5549331" y="4623167"/>
                  <a:pt x="5572251" y="4649119"/>
                  <a:pt x="5596974" y="4669379"/>
                </a:cubicBezTo>
                <a:cubicBezTo>
                  <a:pt x="5651296" y="4713773"/>
                  <a:pt x="5710854" y="4750880"/>
                  <a:pt x="5756873" y="4824185"/>
                </a:cubicBezTo>
                <a:cubicBezTo>
                  <a:pt x="5698941" y="4805517"/>
                  <a:pt x="5655808" y="4762036"/>
                  <a:pt x="5602028" y="4753158"/>
                </a:cubicBezTo>
                <a:cubicBezTo>
                  <a:pt x="5648590" y="4819860"/>
                  <a:pt x="5708506" y="4863796"/>
                  <a:pt x="5765173" y="4912286"/>
                </a:cubicBezTo>
                <a:cubicBezTo>
                  <a:pt x="5781416" y="4925946"/>
                  <a:pt x="5797839" y="4935280"/>
                  <a:pt x="5801450" y="4965101"/>
                </a:cubicBezTo>
                <a:cubicBezTo>
                  <a:pt x="5808487" y="5022926"/>
                  <a:pt x="5829602" y="5070733"/>
                  <a:pt x="5874721" y="5096229"/>
                </a:cubicBezTo>
                <a:cubicBezTo>
                  <a:pt x="5875080" y="5096458"/>
                  <a:pt x="5872555" y="5105110"/>
                  <a:pt x="5871110" y="5111026"/>
                </a:cubicBezTo>
                <a:cubicBezTo>
                  <a:pt x="5843499" y="5112849"/>
                  <a:pt x="5821663" y="5078700"/>
                  <a:pt x="5786469" y="5089855"/>
                </a:cubicBezTo>
                <a:cubicBezTo>
                  <a:pt x="5820218" y="5136296"/>
                  <a:pt x="5848372" y="5177958"/>
                  <a:pt x="5896196" y="5200041"/>
                </a:cubicBezTo>
                <a:cubicBezTo>
                  <a:pt x="5934457" y="5217568"/>
                  <a:pt x="5981739" y="5227813"/>
                  <a:pt x="6009534" y="5284725"/>
                </a:cubicBezTo>
                <a:cubicBezTo>
                  <a:pt x="5977228" y="5295882"/>
                  <a:pt x="5953224" y="5281769"/>
                  <a:pt x="5929042" y="5271751"/>
                </a:cubicBezTo>
                <a:cubicBezTo>
                  <a:pt x="5892045" y="5256270"/>
                  <a:pt x="5855409" y="5238742"/>
                  <a:pt x="5818413" y="5223260"/>
                </a:cubicBezTo>
                <a:cubicBezTo>
                  <a:pt x="5804336" y="5217341"/>
                  <a:pt x="5788996" y="5213242"/>
                  <a:pt x="5779973" y="5241473"/>
                </a:cubicBezTo>
                <a:cubicBezTo>
                  <a:pt x="5827077" y="5247392"/>
                  <a:pt x="5855230" y="5285637"/>
                  <a:pt x="5884826" y="5321606"/>
                </a:cubicBezTo>
                <a:cubicBezTo>
                  <a:pt x="5901430" y="5341868"/>
                  <a:pt x="5914966" y="5368959"/>
                  <a:pt x="5944924" y="5358715"/>
                </a:cubicBezTo>
                <a:cubicBezTo>
                  <a:pt x="5960626" y="5353252"/>
                  <a:pt x="5970550" y="5368502"/>
                  <a:pt x="5968926" y="5387170"/>
                </a:cubicBezTo>
                <a:cubicBezTo>
                  <a:pt x="5962971" y="5452963"/>
                  <a:pt x="5999606" y="5475955"/>
                  <a:pt x="6037505" y="5488704"/>
                </a:cubicBezTo>
                <a:cubicBezTo>
                  <a:pt x="6109333" y="5512608"/>
                  <a:pt x="6169069" y="5568837"/>
                  <a:pt x="6238910" y="5599571"/>
                </a:cubicBezTo>
                <a:cubicBezTo>
                  <a:pt x="6306768" y="5629394"/>
                  <a:pt x="6359285" y="5700193"/>
                  <a:pt x="6427321" y="5737302"/>
                </a:cubicBezTo>
                <a:cubicBezTo>
                  <a:pt x="6476592" y="5764165"/>
                  <a:pt x="6523694" y="5798767"/>
                  <a:pt x="6574408" y="5823126"/>
                </a:cubicBezTo>
                <a:cubicBezTo>
                  <a:pt x="6694419" y="5880723"/>
                  <a:pt x="6816779" y="5926936"/>
                  <a:pt x="6946177" y="5933538"/>
                </a:cubicBezTo>
                <a:cubicBezTo>
                  <a:pt x="7053016" y="5938775"/>
                  <a:pt x="7979734" y="5933767"/>
                  <a:pt x="8356197" y="5184561"/>
                </a:cubicBezTo>
                <a:cubicBezTo>
                  <a:pt x="8363416" y="5180917"/>
                  <a:pt x="8371536" y="5171356"/>
                  <a:pt x="8374063" y="5162249"/>
                </a:cubicBezTo>
                <a:cubicBezTo>
                  <a:pt x="8386155" y="5119678"/>
                  <a:pt x="8415752" y="5101238"/>
                  <a:pt x="8442461" y="5078246"/>
                </a:cubicBezTo>
                <a:cubicBezTo>
                  <a:pt x="8465923" y="5057984"/>
                  <a:pt x="8490829" y="5036813"/>
                  <a:pt x="8500574" y="5002664"/>
                </a:cubicBezTo>
                <a:cubicBezTo>
                  <a:pt x="8513388" y="4957134"/>
                  <a:pt x="8476933" y="4994469"/>
                  <a:pt x="8470255" y="4977167"/>
                </a:cubicBezTo>
                <a:cubicBezTo>
                  <a:pt x="8484151" y="4953492"/>
                  <a:pt x="8505628" y="4931864"/>
                  <a:pt x="8511222" y="4905001"/>
                </a:cubicBezTo>
                <a:cubicBezTo>
                  <a:pt x="8531614" y="4808021"/>
                  <a:pt x="8575650" y="4737448"/>
                  <a:pt x="8641522" y="4682584"/>
                </a:cubicBezTo>
                <a:cubicBezTo>
                  <a:pt x="8660471" y="4666876"/>
                  <a:pt x="8672923" y="4638191"/>
                  <a:pt x="8698730" y="4633640"/>
                </a:cubicBezTo>
                <a:cubicBezTo>
                  <a:pt x="8756120" y="4623622"/>
                  <a:pt x="8738073" y="4545310"/>
                  <a:pt x="8768393" y="4510479"/>
                </a:cubicBezTo>
                <a:cubicBezTo>
                  <a:pt x="8774168" y="4503875"/>
                  <a:pt x="8779401" y="4490901"/>
                  <a:pt x="8778319" y="4482024"/>
                </a:cubicBezTo>
                <a:cubicBezTo>
                  <a:pt x="8776696" y="4469272"/>
                  <a:pt x="8769837" y="4457207"/>
                  <a:pt x="8764062" y="4445824"/>
                </a:cubicBezTo>
                <a:cubicBezTo>
                  <a:pt x="8758106" y="4434442"/>
                  <a:pt x="8749083" y="4424425"/>
                  <a:pt x="8753414" y="4409400"/>
                </a:cubicBezTo>
                <a:cubicBezTo>
                  <a:pt x="8755217" y="4403254"/>
                  <a:pt x="8753956" y="4381855"/>
                  <a:pt x="8767310" y="4398700"/>
                </a:cubicBezTo>
                <a:cubicBezTo>
                  <a:pt x="8803945" y="4444915"/>
                  <a:pt x="8825242" y="4401206"/>
                  <a:pt x="8856643" y="4380261"/>
                </a:cubicBezTo>
                <a:cubicBezTo>
                  <a:pt x="8831377" y="4358633"/>
                  <a:pt x="8808638" y="4343381"/>
                  <a:pt x="8804848" y="4311055"/>
                </a:cubicBezTo>
                <a:cubicBezTo>
                  <a:pt x="8797088" y="4244352"/>
                  <a:pt x="8763883" y="4213847"/>
                  <a:pt x="8713530" y="4207927"/>
                </a:cubicBezTo>
                <a:cubicBezTo>
                  <a:pt x="8732118" y="4143502"/>
                  <a:pt x="8732118" y="4143502"/>
                  <a:pt x="8672022" y="4134623"/>
                </a:cubicBezTo>
                <a:cubicBezTo>
                  <a:pt x="8695122" y="4093646"/>
                  <a:pt x="8695122" y="4083174"/>
                  <a:pt x="8667148" y="4069059"/>
                </a:cubicBezTo>
                <a:cubicBezTo>
                  <a:pt x="8640258" y="4055627"/>
                  <a:pt x="8610481" y="4051074"/>
                  <a:pt x="8585575" y="4030359"/>
                </a:cubicBezTo>
                <a:cubicBezTo>
                  <a:pt x="8608496" y="3977998"/>
                  <a:pt x="8614992" y="3917215"/>
                  <a:pt x="8662275" y="3891717"/>
                </a:cubicBezTo>
                <a:cubicBezTo>
                  <a:pt x="8669675" y="3887847"/>
                  <a:pt x="8674728" y="3872139"/>
                  <a:pt x="8670037" y="3863033"/>
                </a:cubicBezTo>
                <a:cubicBezTo>
                  <a:pt x="8652891" y="3830024"/>
                  <a:pt x="8677435" y="3767419"/>
                  <a:pt x="8624017" y="3760362"/>
                </a:cubicBezTo>
                <a:cubicBezTo>
                  <a:pt x="8617338" y="3759679"/>
                  <a:pt x="8611202" y="3752848"/>
                  <a:pt x="8616436" y="3743970"/>
                </a:cubicBezTo>
                <a:cubicBezTo>
                  <a:pt x="8634484" y="3713010"/>
                  <a:pt x="8612646" y="3715058"/>
                  <a:pt x="8599473" y="3711188"/>
                </a:cubicBezTo>
                <a:cubicBezTo>
                  <a:pt x="8583590" y="3706409"/>
                  <a:pt x="8565543" y="3720067"/>
                  <a:pt x="8550745" y="3703220"/>
                </a:cubicBezTo>
                <a:cubicBezTo>
                  <a:pt x="8554174" y="3685463"/>
                  <a:pt x="8566987" y="3685690"/>
                  <a:pt x="8576010" y="3680000"/>
                </a:cubicBezTo>
                <a:cubicBezTo>
                  <a:pt x="8602359" y="3663608"/>
                  <a:pt x="8623836" y="3644031"/>
                  <a:pt x="8625100" y="3601459"/>
                </a:cubicBezTo>
                <a:cubicBezTo>
                  <a:pt x="8626001" y="3567084"/>
                  <a:pt x="8628889" y="3536807"/>
                  <a:pt x="8592433" y="3526333"/>
                </a:cubicBezTo>
                <a:cubicBezTo>
                  <a:pt x="8577274" y="3522007"/>
                  <a:pt x="8581606" y="3497194"/>
                  <a:pt x="8590269" y="3484900"/>
                </a:cubicBezTo>
                <a:cubicBezTo>
                  <a:pt x="8605789" y="3463046"/>
                  <a:pt x="8618601" y="3433907"/>
                  <a:pt x="8645312" y="3431858"/>
                </a:cubicBezTo>
                <a:cubicBezTo>
                  <a:pt x="8661554" y="3430493"/>
                  <a:pt x="8674007" y="3421385"/>
                  <a:pt x="8686820" y="3410914"/>
                </a:cubicBezTo>
                <a:cubicBezTo>
                  <a:pt x="8696024" y="3403399"/>
                  <a:pt x="8707033" y="3397026"/>
                  <a:pt x="8705950" y="3380864"/>
                </a:cubicBezTo>
                <a:cubicBezTo>
                  <a:pt x="8704867" y="3365383"/>
                  <a:pt x="8694220" y="3359009"/>
                  <a:pt x="8683391" y="3355822"/>
                </a:cubicBezTo>
                <a:cubicBezTo>
                  <a:pt x="8647296" y="3345578"/>
                  <a:pt x="8613369" y="3330552"/>
                  <a:pt x="8583229" y="3296177"/>
                </a:cubicBezTo>
                <a:cubicBezTo>
                  <a:pt x="8603262" y="3277964"/>
                  <a:pt x="8622392" y="3264761"/>
                  <a:pt x="8637190" y="3246320"/>
                </a:cubicBezTo>
                <a:cubicBezTo>
                  <a:pt x="8672923" y="3201702"/>
                  <a:pt x="8370273" y="3061239"/>
                  <a:pt x="8355114" y="3011154"/>
                </a:cubicBezTo>
                <a:cubicBezTo>
                  <a:pt x="8350422" y="2995674"/>
                  <a:pt x="8334361" y="2979739"/>
                  <a:pt x="8321004" y="2975186"/>
                </a:cubicBezTo>
                <a:cubicBezTo>
                  <a:pt x="8258382" y="2953786"/>
                  <a:pt x="8204061" y="2905750"/>
                  <a:pt x="8139993" y="2887993"/>
                </a:cubicBezTo>
                <a:cubicBezTo>
                  <a:pt x="8079535" y="2871148"/>
                  <a:pt x="8019980" y="2848609"/>
                  <a:pt x="7953747" y="2826301"/>
                </a:cubicBezTo>
                <a:cubicBezTo>
                  <a:pt x="7994353" y="2770297"/>
                  <a:pt x="8066361" y="2776900"/>
                  <a:pt x="8083145" y="2696083"/>
                </a:cubicBezTo>
                <a:cubicBezTo>
                  <a:pt x="8017633" y="2675138"/>
                  <a:pt x="7948695" y="2699043"/>
                  <a:pt x="7885529" y="2665804"/>
                </a:cubicBezTo>
                <a:cubicBezTo>
                  <a:pt x="7880115" y="2662846"/>
                  <a:pt x="7872715" y="2665804"/>
                  <a:pt x="7866219" y="2666715"/>
                </a:cubicBezTo>
                <a:cubicBezTo>
                  <a:pt x="7736099" y="2684472"/>
                  <a:pt x="7606520" y="2668993"/>
                  <a:pt x="7478205" y="2646681"/>
                </a:cubicBezTo>
                <a:cubicBezTo>
                  <a:pt x="7293403" y="2614811"/>
                  <a:pt x="7107878" y="2594550"/>
                  <a:pt x="6921993" y="2580207"/>
                </a:cubicBezTo>
                <a:cubicBezTo>
                  <a:pt x="6768412" y="2568368"/>
                  <a:pt x="6614471" y="2563133"/>
                  <a:pt x="6461612" y="2540368"/>
                </a:cubicBezTo>
                <a:cubicBezTo>
                  <a:pt x="6298106" y="2516010"/>
                  <a:pt x="6134780" y="2488463"/>
                  <a:pt x="5971453" y="2462965"/>
                </a:cubicBezTo>
                <a:cubicBezTo>
                  <a:pt x="5964054" y="2461826"/>
                  <a:pt x="5955887" y="2458241"/>
                  <a:pt x="5947992" y="2457985"/>
                </a:cubicBezTo>
                <a:close/>
                <a:moveTo>
                  <a:pt x="0" y="0"/>
                </a:moveTo>
                <a:lnTo>
                  <a:pt x="8078332" y="0"/>
                </a:lnTo>
                <a:lnTo>
                  <a:pt x="8051806" y="19899"/>
                </a:lnTo>
                <a:cubicBezTo>
                  <a:pt x="8010559" y="45723"/>
                  <a:pt x="7966035" y="59669"/>
                  <a:pt x="7919411" y="69998"/>
                </a:cubicBezTo>
                <a:cubicBezTo>
                  <a:pt x="7900760" y="74283"/>
                  <a:pt x="7882423" y="82852"/>
                  <a:pt x="7880558" y="103665"/>
                </a:cubicBezTo>
                <a:cubicBezTo>
                  <a:pt x="7878694" y="125395"/>
                  <a:pt x="7897654" y="133963"/>
                  <a:pt x="7913505" y="144066"/>
                </a:cubicBezTo>
                <a:cubicBezTo>
                  <a:pt x="7935573" y="158143"/>
                  <a:pt x="7957019" y="170388"/>
                  <a:pt x="7984993" y="172224"/>
                </a:cubicBezTo>
                <a:cubicBezTo>
                  <a:pt x="8030996" y="174978"/>
                  <a:pt x="8053062" y="214154"/>
                  <a:pt x="8079793" y="243535"/>
                </a:cubicBezTo>
                <a:cubicBezTo>
                  <a:pt x="8094711" y="260064"/>
                  <a:pt x="8102173" y="293423"/>
                  <a:pt x="8076065" y="299239"/>
                </a:cubicBezTo>
                <a:cubicBezTo>
                  <a:pt x="8013279" y="313320"/>
                  <a:pt x="8018253" y="354025"/>
                  <a:pt x="8019804" y="400240"/>
                </a:cubicBezTo>
                <a:cubicBezTo>
                  <a:pt x="8021980" y="457476"/>
                  <a:pt x="8058970" y="483796"/>
                  <a:pt x="8104349" y="505833"/>
                </a:cubicBezTo>
                <a:cubicBezTo>
                  <a:pt x="8119890" y="513484"/>
                  <a:pt x="8141956" y="513178"/>
                  <a:pt x="8147864" y="537052"/>
                </a:cubicBezTo>
                <a:cubicBezTo>
                  <a:pt x="8122377" y="559700"/>
                  <a:pt x="8091295" y="541338"/>
                  <a:pt x="8063941" y="547764"/>
                </a:cubicBezTo>
                <a:cubicBezTo>
                  <a:pt x="8041252" y="552966"/>
                  <a:pt x="8003642" y="550213"/>
                  <a:pt x="8034725" y="591836"/>
                </a:cubicBezTo>
                <a:cubicBezTo>
                  <a:pt x="8043740" y="603773"/>
                  <a:pt x="8033171" y="612956"/>
                  <a:pt x="8021669" y="613874"/>
                </a:cubicBezTo>
                <a:cubicBezTo>
                  <a:pt x="7929668" y="623362"/>
                  <a:pt x="7971939" y="707531"/>
                  <a:pt x="7942410" y="751909"/>
                </a:cubicBezTo>
                <a:cubicBezTo>
                  <a:pt x="7934331" y="764151"/>
                  <a:pt x="7943034" y="785269"/>
                  <a:pt x="7955778" y="790472"/>
                </a:cubicBezTo>
                <a:cubicBezTo>
                  <a:pt x="8037212" y="824753"/>
                  <a:pt x="8048401" y="906472"/>
                  <a:pt x="8087876" y="976867"/>
                </a:cubicBezTo>
                <a:cubicBezTo>
                  <a:pt x="8044981" y="1004717"/>
                  <a:pt x="7993697" y="1010838"/>
                  <a:pt x="7947386" y="1028897"/>
                </a:cubicBezTo>
                <a:cubicBezTo>
                  <a:pt x="7899207" y="1047873"/>
                  <a:pt x="7899207" y="1061952"/>
                  <a:pt x="7938992" y="1117042"/>
                </a:cubicBezTo>
                <a:cubicBezTo>
                  <a:pt x="7835489" y="1128980"/>
                  <a:pt x="7835489" y="1128980"/>
                  <a:pt x="7867503" y="1215596"/>
                </a:cubicBezTo>
                <a:cubicBezTo>
                  <a:pt x="7780782" y="1223554"/>
                  <a:pt x="7723594" y="1264566"/>
                  <a:pt x="7710229" y="1354244"/>
                </a:cubicBezTo>
                <a:cubicBezTo>
                  <a:pt x="7703701" y="1397704"/>
                  <a:pt x="7664539" y="1418209"/>
                  <a:pt x="7621024" y="1447286"/>
                </a:cubicBezTo>
                <a:cubicBezTo>
                  <a:pt x="7675106" y="1475446"/>
                  <a:pt x="7711784" y="1534209"/>
                  <a:pt x="7774880" y="1472076"/>
                </a:cubicBezTo>
                <a:cubicBezTo>
                  <a:pt x="7797879" y="1449429"/>
                  <a:pt x="7795707" y="1478199"/>
                  <a:pt x="7798812" y="1486462"/>
                </a:cubicBezTo>
                <a:cubicBezTo>
                  <a:pt x="7806271" y="1506661"/>
                  <a:pt x="7790732" y="1520130"/>
                  <a:pt x="7780474" y="1535432"/>
                </a:cubicBezTo>
                <a:cubicBezTo>
                  <a:pt x="7770528" y="1550736"/>
                  <a:pt x="7758715" y="1566956"/>
                  <a:pt x="7755919" y="1584099"/>
                </a:cubicBezTo>
                <a:cubicBezTo>
                  <a:pt x="7754055" y="1596034"/>
                  <a:pt x="7763068" y="1613478"/>
                  <a:pt x="7773014" y="1622355"/>
                </a:cubicBezTo>
                <a:cubicBezTo>
                  <a:pt x="7825233" y="1669183"/>
                  <a:pt x="7794151" y="1774469"/>
                  <a:pt x="7892993" y="1787937"/>
                </a:cubicBezTo>
                <a:cubicBezTo>
                  <a:pt x="7937439" y="1794056"/>
                  <a:pt x="7958885" y="1832621"/>
                  <a:pt x="7991521" y="1853739"/>
                </a:cubicBezTo>
                <a:cubicBezTo>
                  <a:pt x="8104970" y="1927500"/>
                  <a:pt x="8180811" y="2022380"/>
                  <a:pt x="8215932" y="2152764"/>
                </a:cubicBezTo>
                <a:cubicBezTo>
                  <a:pt x="8225567" y="2188879"/>
                  <a:pt x="8262556" y="2217957"/>
                  <a:pt x="8286489" y="2249786"/>
                </a:cubicBezTo>
                <a:cubicBezTo>
                  <a:pt x="8274987" y="2273047"/>
                  <a:pt x="8212203" y="2222852"/>
                  <a:pt x="8234270" y="2284064"/>
                </a:cubicBezTo>
                <a:cubicBezTo>
                  <a:pt x="8251054" y="2329975"/>
                  <a:pt x="8293949" y="2358439"/>
                  <a:pt x="8334357" y="2385679"/>
                </a:cubicBezTo>
                <a:cubicBezTo>
                  <a:pt x="8380357" y="2416591"/>
                  <a:pt x="8431331" y="2441382"/>
                  <a:pt x="8452157" y="2498616"/>
                </a:cubicBezTo>
                <a:cubicBezTo>
                  <a:pt x="8456509" y="2510859"/>
                  <a:pt x="8470494" y="2523714"/>
                  <a:pt x="8482927" y="2528612"/>
                </a:cubicBezTo>
                <a:cubicBezTo>
                  <a:pt x="9131298" y="3535869"/>
                  <a:pt x="10727356" y="3542602"/>
                  <a:pt x="10911361" y="3535561"/>
                </a:cubicBezTo>
                <a:cubicBezTo>
                  <a:pt x="11134219" y="3526686"/>
                  <a:pt x="11344956" y="3464554"/>
                  <a:pt x="11551649" y="3387120"/>
                </a:cubicBezTo>
                <a:cubicBezTo>
                  <a:pt x="11638991" y="3354371"/>
                  <a:pt x="11720114" y="3307851"/>
                  <a:pt x="11804971" y="3271735"/>
                </a:cubicBezTo>
                <a:cubicBezTo>
                  <a:pt x="11922148" y="3221845"/>
                  <a:pt x="12012596" y="3126660"/>
                  <a:pt x="12129465" y="3086565"/>
                </a:cubicBezTo>
                <a:lnTo>
                  <a:pt x="12192000" y="3060706"/>
                </a:lnTo>
                <a:lnTo>
                  <a:pt x="12192000" y="3766004"/>
                </a:lnTo>
                <a:lnTo>
                  <a:pt x="12069511" y="3730912"/>
                </a:lnTo>
                <a:cubicBezTo>
                  <a:pt x="11963133" y="3704591"/>
                  <a:pt x="11854734" y="3686839"/>
                  <a:pt x="11743305" y="3682401"/>
                </a:cubicBezTo>
                <a:cubicBezTo>
                  <a:pt x="11731805" y="3681961"/>
                  <a:pt x="11714789" y="3681575"/>
                  <a:pt x="11692833" y="3681484"/>
                </a:cubicBezTo>
                <a:cubicBezTo>
                  <a:pt x="11363495" y="3680110"/>
                  <a:pt x="9922719" y="3745047"/>
                  <a:pt x="9314871" y="4689350"/>
                </a:cubicBezTo>
                <a:cubicBezTo>
                  <a:pt x="9302438" y="4694248"/>
                  <a:pt x="9288453" y="4707103"/>
                  <a:pt x="9284101" y="4719346"/>
                </a:cubicBezTo>
                <a:cubicBezTo>
                  <a:pt x="9263275" y="4776580"/>
                  <a:pt x="9212301" y="4801371"/>
                  <a:pt x="9166300" y="4832283"/>
                </a:cubicBezTo>
                <a:cubicBezTo>
                  <a:pt x="9125893" y="4859523"/>
                  <a:pt x="9082998" y="4887987"/>
                  <a:pt x="9066214" y="4933898"/>
                </a:cubicBezTo>
                <a:cubicBezTo>
                  <a:pt x="9044146" y="4995110"/>
                  <a:pt x="9106931" y="4944915"/>
                  <a:pt x="9118433" y="4968176"/>
                </a:cubicBezTo>
                <a:cubicBezTo>
                  <a:pt x="9094500" y="5000005"/>
                  <a:pt x="9057511" y="5029083"/>
                  <a:pt x="9047876" y="5065198"/>
                </a:cubicBezTo>
                <a:cubicBezTo>
                  <a:pt x="9012755" y="5195582"/>
                  <a:pt x="8936914" y="5290462"/>
                  <a:pt x="8823465" y="5364223"/>
                </a:cubicBezTo>
                <a:cubicBezTo>
                  <a:pt x="8790828" y="5385341"/>
                  <a:pt x="8769383" y="5423906"/>
                  <a:pt x="8724937" y="5430025"/>
                </a:cubicBezTo>
                <a:cubicBezTo>
                  <a:pt x="8626095" y="5443493"/>
                  <a:pt x="8657177" y="5548779"/>
                  <a:pt x="8604958" y="5595607"/>
                </a:cubicBezTo>
                <a:cubicBezTo>
                  <a:pt x="8595012" y="5604484"/>
                  <a:pt x="8585999" y="5621928"/>
                  <a:pt x="8587863" y="5633863"/>
                </a:cubicBezTo>
                <a:cubicBezTo>
                  <a:pt x="8590659" y="5651006"/>
                  <a:pt x="8602472" y="5667226"/>
                  <a:pt x="8612418" y="5682530"/>
                </a:cubicBezTo>
                <a:cubicBezTo>
                  <a:pt x="8622675" y="5697832"/>
                  <a:pt x="8638215" y="5711301"/>
                  <a:pt x="8630756" y="5731500"/>
                </a:cubicBezTo>
                <a:cubicBezTo>
                  <a:pt x="8627651" y="5739763"/>
                  <a:pt x="8629823" y="5768533"/>
                  <a:pt x="8606823" y="5745886"/>
                </a:cubicBezTo>
                <a:cubicBezTo>
                  <a:pt x="8543727" y="5683753"/>
                  <a:pt x="8507049" y="5742516"/>
                  <a:pt x="8452968" y="5770676"/>
                </a:cubicBezTo>
                <a:cubicBezTo>
                  <a:pt x="8496482" y="5799753"/>
                  <a:pt x="8535645" y="5820258"/>
                  <a:pt x="8542173" y="5863718"/>
                </a:cubicBezTo>
                <a:cubicBezTo>
                  <a:pt x="8555538" y="5953396"/>
                  <a:pt x="8612726" y="5994408"/>
                  <a:pt x="8699447" y="6002366"/>
                </a:cubicBezTo>
                <a:cubicBezTo>
                  <a:pt x="8667433" y="6088982"/>
                  <a:pt x="8667433" y="6088982"/>
                  <a:pt x="8770936" y="6100920"/>
                </a:cubicBezTo>
                <a:cubicBezTo>
                  <a:pt x="8731151" y="6156010"/>
                  <a:pt x="8731151" y="6170089"/>
                  <a:pt x="8779329" y="6189065"/>
                </a:cubicBezTo>
                <a:cubicBezTo>
                  <a:pt x="8825641" y="6207124"/>
                  <a:pt x="8876925" y="6213245"/>
                  <a:pt x="8919820" y="6241095"/>
                </a:cubicBezTo>
                <a:cubicBezTo>
                  <a:pt x="8880345" y="6311490"/>
                  <a:pt x="8869155" y="6393209"/>
                  <a:pt x="8787721" y="6427490"/>
                </a:cubicBezTo>
                <a:cubicBezTo>
                  <a:pt x="8774978" y="6432693"/>
                  <a:pt x="8766275" y="6453811"/>
                  <a:pt x="8774354" y="6466053"/>
                </a:cubicBezTo>
                <a:cubicBezTo>
                  <a:pt x="8803883" y="6510431"/>
                  <a:pt x="8761612" y="6594600"/>
                  <a:pt x="8853613" y="6604088"/>
                </a:cubicBezTo>
                <a:cubicBezTo>
                  <a:pt x="8865115" y="6605005"/>
                  <a:pt x="8875684" y="6614189"/>
                  <a:pt x="8866669" y="6626125"/>
                </a:cubicBezTo>
                <a:cubicBezTo>
                  <a:pt x="8835586" y="6667749"/>
                  <a:pt x="8873196" y="6664996"/>
                  <a:pt x="8895884" y="6670198"/>
                </a:cubicBezTo>
                <a:cubicBezTo>
                  <a:pt x="8923238" y="6676624"/>
                  <a:pt x="8954320" y="6658261"/>
                  <a:pt x="8979808" y="6680910"/>
                </a:cubicBezTo>
                <a:cubicBezTo>
                  <a:pt x="8973900" y="6704783"/>
                  <a:pt x="8951834" y="6704478"/>
                  <a:pt x="8936293" y="6712128"/>
                </a:cubicBezTo>
                <a:cubicBezTo>
                  <a:pt x="8890913" y="6734166"/>
                  <a:pt x="8853924" y="6760486"/>
                  <a:pt x="8851748" y="6817721"/>
                </a:cubicBezTo>
                <a:lnTo>
                  <a:pt x="88543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pPr defTabSz="457200"/>
            <a:endParaRPr lang="en-US">
              <a:solidFill>
                <a:schemeClr val="tx1"/>
              </a:solidFill>
            </a:endParaRPr>
          </a:p>
        </p:txBody>
      </p:sp>
      <p:sp>
        <p:nvSpPr>
          <p:cNvPr id="16386" name="Rectangle 2">
            <a:extLst>
              <a:ext uri="{FF2B5EF4-FFF2-40B4-BE49-F238E27FC236}">
                <a16:creationId xmlns:a16="http://schemas.microsoft.com/office/drawing/2014/main" id="{34FFCD41-38D0-4490-DD66-F837E6C7F3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28526" y="371719"/>
            <a:ext cx="4594473" cy="1906863"/>
          </a:xfrm>
        </p:spPr>
        <p:txBody>
          <a:bodyPr anchor="b">
            <a:noAutofit/>
          </a:bodyPr>
          <a:lstStyle/>
          <a:p>
            <a:pPr eaLnBrk="1" hangingPunct="1"/>
            <a:r>
              <a:rPr lang="en-GB" altLang="en-US" sz="6000" dirty="0">
                <a:latin typeface="NTFPreCursivefk"/>
              </a:rPr>
              <a:t>Visit Our School Website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39588BDE-60FB-C94A-E454-19C7EC91D4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69354" y="2525767"/>
            <a:ext cx="4304358" cy="3508430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buFontTx/>
              <a:buNone/>
            </a:pPr>
            <a:endParaRPr lang="en-GB" altLang="en-US" sz="1700" dirty="0"/>
          </a:p>
          <a:p>
            <a:pPr eaLnBrk="1" hangingPunct="1"/>
            <a:r>
              <a:rPr lang="en-GB" altLang="en-US" sz="3500" dirty="0">
                <a:latin typeface="NTFPreCursivefk" pitchFamily="66" charset="0"/>
                <a:hlinkClick r:id="rId3"/>
              </a:rPr>
              <a:t>www.st-petersce.co.uk</a:t>
            </a:r>
            <a:r>
              <a:rPr lang="en-GB" altLang="en-US" sz="3500" dirty="0">
                <a:latin typeface="NTFPreCursivefk" pitchFamily="66" charset="0"/>
              </a:rPr>
              <a:t> </a:t>
            </a:r>
          </a:p>
          <a:p>
            <a:pPr eaLnBrk="1" hangingPunct="1"/>
            <a:r>
              <a:rPr lang="en-GB" altLang="en-US" sz="3500" dirty="0">
                <a:latin typeface="NTFPreCursivefk" pitchFamily="66" charset="0"/>
              </a:rPr>
              <a:t>Weekly  &amp; monthly newsletters </a:t>
            </a:r>
          </a:p>
          <a:p>
            <a:pPr eaLnBrk="1" hangingPunct="1"/>
            <a:r>
              <a:rPr lang="en-GB" altLang="en-US" sz="3500" dirty="0">
                <a:latin typeface="NTFPreCursivefk" pitchFamily="66" charset="0"/>
              </a:rPr>
              <a:t>A range of school policies</a:t>
            </a:r>
          </a:p>
          <a:p>
            <a:pPr eaLnBrk="1" hangingPunct="1"/>
            <a:r>
              <a:rPr lang="en-GB" altLang="en-US" sz="3500" dirty="0">
                <a:latin typeface="NTFPreCursivefk" pitchFamily="66" charset="0"/>
              </a:rPr>
              <a:t>Class pages</a:t>
            </a:r>
          </a:p>
          <a:p>
            <a:pPr eaLnBrk="1" hangingPunct="1"/>
            <a:r>
              <a:rPr lang="en-GB" altLang="en-US" sz="3500" dirty="0">
                <a:latin typeface="NTFPreCursivefk" pitchFamily="66" charset="0"/>
              </a:rPr>
              <a:t>Photo galleries of school events</a:t>
            </a:r>
          </a:p>
        </p:txBody>
      </p:sp>
      <p:pic>
        <p:nvPicPr>
          <p:cNvPr id="16388" name="Picture 1">
            <a:extLst>
              <a:ext uri="{FF2B5EF4-FFF2-40B4-BE49-F238E27FC236}">
                <a16:creationId xmlns:a16="http://schemas.microsoft.com/office/drawing/2014/main" id="{B8BCA619-74A4-A80B-F830-27FEF9A965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83991" y="768591"/>
            <a:ext cx="2160136" cy="1625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4">
            <a:extLst>
              <a:ext uri="{FF2B5EF4-FFF2-40B4-BE49-F238E27FC236}">
                <a16:creationId xmlns:a16="http://schemas.microsoft.com/office/drawing/2014/main" id="{38CFBC48-9C0B-780F-2B6B-AE90E38BE0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7501" y="3419753"/>
            <a:ext cx="1307549" cy="1720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1">
            <a:extLst>
              <a:ext uri="{FF2B5EF4-FFF2-40B4-BE49-F238E27FC236}">
                <a16:creationId xmlns:a16="http://schemas.microsoft.com/office/drawing/2014/main" id="{F0D1E308-87FA-88C6-C981-387CB45879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76603" y="4362242"/>
            <a:ext cx="1607025" cy="1209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7" descr="school l_0">
            <a:extLst>
              <a:ext uri="{FF2B5EF4-FFF2-40B4-BE49-F238E27FC236}">
                <a16:creationId xmlns:a16="http://schemas.microsoft.com/office/drawing/2014/main" id="{69A8BB9B-793D-FD58-86DC-2593745AF6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466" y="5894411"/>
            <a:ext cx="792162" cy="900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8167656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436" name="Rectangle 18435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437" name="Freeform: Shape 18436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472088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434" name="Rectangle 2">
            <a:extLst>
              <a:ext uri="{FF2B5EF4-FFF2-40B4-BE49-F238E27FC236}">
                <a16:creationId xmlns:a16="http://schemas.microsoft.com/office/drawing/2014/main" id="{6DBBE5D3-4279-091B-4A74-3165621C62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8650" y="643467"/>
            <a:ext cx="2916395" cy="1800526"/>
          </a:xfrm>
        </p:spPr>
        <p:txBody>
          <a:bodyPr>
            <a:normAutofit fontScale="90000"/>
          </a:bodyPr>
          <a:lstStyle/>
          <a:p>
            <a:pPr eaLnBrk="1" hangingPunct="1">
              <a:lnSpc>
                <a:spcPct val="90000"/>
              </a:lnSpc>
            </a:pPr>
            <a:br>
              <a:rPr lang="en-GB" altLang="en-US" sz="3100" u="sng" dirty="0"/>
            </a:br>
            <a:br>
              <a:rPr lang="en-GB" altLang="en-US" sz="3100" u="sng" dirty="0"/>
            </a:br>
            <a:r>
              <a:rPr lang="en-GB" altLang="en-US" sz="6700" dirty="0">
                <a:latin typeface="NTFPreCursivefk" panose="03000400000000000000" pitchFamily="66" charset="0"/>
              </a:rPr>
              <a:t>Thank You for Attending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860C990E-6B77-8A5F-E595-299866D3E4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28650" y="3717032"/>
            <a:ext cx="2916396" cy="2389795"/>
          </a:xfrm>
        </p:spPr>
        <p:txBody>
          <a:bodyPr>
            <a:normAutofit/>
          </a:bodyPr>
          <a:lstStyle/>
          <a:p>
            <a:pPr marL="0" indent="0" algn="ctr" eaLnBrk="1" hangingPunct="1">
              <a:buNone/>
              <a:defRPr/>
            </a:pPr>
            <a:r>
              <a:rPr lang="en-GB" altLang="en-US" b="1" dirty="0">
                <a:latin typeface="NTFPreCursivefk" panose="03000400000000000000" pitchFamily="66" charset="0"/>
              </a:rPr>
              <a:t>Please feel free to stay for a guided tour in the infants and juniors.</a:t>
            </a:r>
            <a:r>
              <a:rPr lang="en-GB" altLang="en-US" dirty="0">
                <a:latin typeface="NTFPreCursivefk" panose="03000400000000000000" pitchFamily="66" charset="0"/>
              </a:rPr>
              <a:t> </a:t>
            </a:r>
            <a:endParaRPr lang="en-US" dirty="0">
              <a:latin typeface="NTFPreCursivefk" panose="03000400000000000000" pitchFamily="66" charset="0"/>
              <a:cs typeface="Arial"/>
            </a:endParaRPr>
          </a:p>
          <a:p>
            <a:pPr eaLnBrk="1" hangingPunct="1">
              <a:defRPr/>
            </a:pPr>
            <a:endParaRPr lang="en-GB" altLang="en-US" sz="1700" b="1" dirty="0">
              <a:latin typeface="NTFPreCursivefk"/>
            </a:endParaRPr>
          </a:p>
          <a:p>
            <a:pPr>
              <a:defRPr/>
            </a:pPr>
            <a:endParaRPr lang="en-GB" altLang="en-US" sz="1700" dirty="0">
              <a:latin typeface="NTFPreCursivefk"/>
              <a:cs typeface="Arial"/>
            </a:endParaRPr>
          </a:p>
          <a:p>
            <a:pPr marL="0" indent="0" eaLnBrk="1" hangingPunct="1">
              <a:buNone/>
              <a:defRPr/>
            </a:pPr>
            <a:endParaRPr lang="en-GB" altLang="en-US" sz="1700" dirty="0">
              <a:cs typeface="Arial"/>
            </a:endParaRPr>
          </a:p>
          <a:p>
            <a:pPr eaLnBrk="1" hangingPunct="1">
              <a:defRPr/>
            </a:pPr>
            <a:endParaRPr lang="en-GB" altLang="en-US" sz="1700" dirty="0">
              <a:cs typeface="Arial"/>
            </a:endParaRPr>
          </a:p>
        </p:txBody>
      </p:sp>
      <p:pic>
        <p:nvPicPr>
          <p:cNvPr id="3" name="Picture 7" descr="school l_0">
            <a:extLst>
              <a:ext uri="{FF2B5EF4-FFF2-40B4-BE49-F238E27FC236}">
                <a16:creationId xmlns:a16="http://schemas.microsoft.com/office/drawing/2014/main" id="{BF74B63B-850B-CA63-3510-90D7AF98D1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00739" y="1414306"/>
            <a:ext cx="3560660" cy="4057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4046675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95" name="Rectangle 12294">
            <a:extLst>
              <a:ext uri="{FF2B5EF4-FFF2-40B4-BE49-F238E27FC236}">
                <a16:creationId xmlns:a16="http://schemas.microsoft.com/office/drawing/2014/main" id="{17718681-A12E-49D6-9925-DD7C68176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97" name="Freeform: Shape 12296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133778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2290" name="Title 1">
            <a:extLst>
              <a:ext uri="{FF2B5EF4-FFF2-40B4-BE49-F238E27FC236}">
                <a16:creationId xmlns:a16="http://schemas.microsoft.com/office/drawing/2014/main" id="{A098C84D-56C8-9FF2-E535-0698C2202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54" y="548680"/>
            <a:ext cx="3028950" cy="5431376"/>
          </a:xfrm>
        </p:spPr>
        <p:txBody>
          <a:bodyPr>
            <a:normAutofit/>
          </a:bodyPr>
          <a:lstStyle/>
          <a:p>
            <a:r>
              <a:rPr lang="en-GB" altLang="en-US" sz="6000" dirty="0">
                <a:latin typeface="NTFPreCursivefk" pitchFamily="66" charset="0"/>
              </a:rPr>
              <a:t>Numbers for St. Peter’s Primary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90FADD13-4C58-EDC2-0BB0-EB7A6ED7AD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1920" y="713312"/>
            <a:ext cx="5112642" cy="5523999"/>
          </a:xfrm>
        </p:spPr>
        <p:txBody>
          <a:bodyPr anchor="ctr">
            <a:normAutofit fontScale="25000" lnSpcReduction="20000"/>
          </a:bodyPr>
          <a:lstStyle/>
          <a:p>
            <a:pPr>
              <a:defRPr/>
            </a:pPr>
            <a:r>
              <a:rPr lang="en-GB" altLang="en-US" sz="11200" dirty="0">
                <a:latin typeface="NTFPreCursivefk"/>
              </a:rPr>
              <a:t>60 places per year. </a:t>
            </a:r>
            <a:endParaRPr lang="en-GB" altLang="en-US" sz="11200" dirty="0">
              <a:latin typeface="NTFPreCursivefk" panose="03000400000000000000" pitchFamily="66" charset="0"/>
            </a:endParaRPr>
          </a:p>
          <a:p>
            <a:pPr>
              <a:defRPr/>
            </a:pPr>
            <a:r>
              <a:rPr lang="en-GB" altLang="en-US" sz="11200" b="1" u="sng" dirty="0">
                <a:latin typeface="NTFPreCursivefk"/>
              </a:rPr>
              <a:t>Criteria 1 SEN</a:t>
            </a:r>
          </a:p>
          <a:p>
            <a:pPr marL="0" indent="0" defTabSz="361950">
              <a:buFontTx/>
              <a:buNone/>
              <a:defRPr/>
            </a:pPr>
            <a:r>
              <a:rPr lang="en-GB" altLang="en-US" sz="11200" dirty="0">
                <a:latin typeface="NTFPreCursivefk" panose="03000400000000000000" pitchFamily="66" charset="0"/>
              </a:rPr>
              <a:t>   0-3 children each year, LAC- 0-2           	children each year</a:t>
            </a:r>
          </a:p>
          <a:p>
            <a:pPr>
              <a:defRPr/>
            </a:pPr>
            <a:r>
              <a:rPr lang="en-GB" altLang="en-US" sz="11200" b="1" u="sng" dirty="0">
                <a:latin typeface="NTFPreCursivefk" panose="03000400000000000000" pitchFamily="66" charset="0"/>
              </a:rPr>
              <a:t>Criteria 2 Siblings</a:t>
            </a:r>
            <a:endParaRPr lang="en-GB" altLang="en-US" sz="11200" dirty="0">
              <a:latin typeface="NTFPreCursivefk" panose="03000400000000000000" pitchFamily="66" charset="0"/>
            </a:endParaRPr>
          </a:p>
          <a:p>
            <a:pPr marL="0" indent="0" defTabSz="276225">
              <a:buNone/>
              <a:defRPr/>
            </a:pPr>
            <a:r>
              <a:rPr lang="en-GB" altLang="en-US" sz="11200" dirty="0">
                <a:latin typeface="NTFPreCursivefk"/>
              </a:rPr>
              <a:t>   </a:t>
            </a:r>
            <a:r>
              <a:rPr lang="en-GB" sz="11200" dirty="0">
                <a:latin typeface="NTFPreCursivefk"/>
              </a:rPr>
              <a:t>2023 – 18/60, 	2024 – 28/60,</a:t>
            </a:r>
          </a:p>
          <a:p>
            <a:pPr marL="0" indent="0" defTabSz="276225">
              <a:buNone/>
              <a:defRPr/>
            </a:pPr>
            <a:r>
              <a:rPr lang="en-GB" altLang="en-US" sz="11200" dirty="0">
                <a:latin typeface="NTFPreCursivefk"/>
              </a:rPr>
              <a:t>   2025 – 18/60</a:t>
            </a:r>
            <a:endParaRPr lang="en-GB" altLang="en-US" sz="11200" dirty="0">
              <a:latin typeface="NTFPreCursivefk" panose="03000400000000000000" pitchFamily="66" charset="0"/>
            </a:endParaRPr>
          </a:p>
          <a:p>
            <a:pPr>
              <a:defRPr/>
            </a:pPr>
            <a:r>
              <a:rPr lang="en-GB" altLang="en-US" sz="11200" b="1" u="sng" dirty="0">
                <a:latin typeface="NTFPreCursivefk" panose="03000400000000000000" pitchFamily="66" charset="0"/>
              </a:rPr>
              <a:t>Criteria 3 Faith </a:t>
            </a:r>
            <a:r>
              <a:rPr lang="en-GB" altLang="en-US" sz="11200" dirty="0">
                <a:latin typeface="NTFPreCursivefk" panose="03000400000000000000" pitchFamily="66" charset="0"/>
              </a:rPr>
              <a:t> </a:t>
            </a:r>
          </a:p>
          <a:p>
            <a:pPr marL="0" indent="0" defTabSz="276225">
              <a:buNone/>
              <a:defRPr/>
            </a:pPr>
            <a:r>
              <a:rPr lang="en-GB" altLang="en-US" sz="11200" dirty="0">
                <a:latin typeface="NTFPreCursivefk"/>
              </a:rPr>
              <a:t>   </a:t>
            </a:r>
            <a:r>
              <a:rPr lang="en-GB" sz="11200" dirty="0">
                <a:latin typeface="NTFPreCursivefk"/>
              </a:rPr>
              <a:t>21/60 in 2023, 	</a:t>
            </a:r>
            <a:r>
              <a:rPr lang="en-GB" altLang="en-US" sz="11200" dirty="0">
                <a:latin typeface="NTFPreCursivefk"/>
              </a:rPr>
              <a:t>7/60 in 2024 in                    </a:t>
            </a:r>
          </a:p>
          <a:p>
            <a:pPr marL="0" indent="0" defTabSz="276225">
              <a:buNone/>
              <a:defRPr/>
            </a:pPr>
            <a:r>
              <a:rPr lang="en-GB" altLang="en-US" sz="11200" dirty="0">
                <a:latin typeface="NTFPreCursivefk"/>
              </a:rPr>
              <a:t>  6/60 in 2025             </a:t>
            </a:r>
          </a:p>
          <a:p>
            <a:pPr marL="0" indent="0" defTabSz="276225">
              <a:buNone/>
              <a:defRPr/>
            </a:pPr>
            <a:endParaRPr lang="en-GB" altLang="en-US" sz="11200" b="1" u="sng" dirty="0">
              <a:latin typeface="NTFPreCursivefk"/>
            </a:endParaRPr>
          </a:p>
          <a:p>
            <a:pPr marL="0" indent="0" defTabSz="276225">
              <a:buNone/>
              <a:defRPr/>
            </a:pPr>
            <a:r>
              <a:rPr lang="en-GB" altLang="en-US" sz="11200" b="1" u="sng" dirty="0">
                <a:latin typeface="NTFPreCursivefk" panose="03000400000000000000" pitchFamily="66" charset="0"/>
              </a:rPr>
              <a:t>Criteria 4 Distance- </a:t>
            </a:r>
            <a:r>
              <a:rPr lang="en-GB" altLang="en-US" sz="11200" dirty="0">
                <a:latin typeface="NTFPreCursivefk" panose="03000400000000000000" pitchFamily="66" charset="0"/>
              </a:rPr>
              <a:t>the remainder of the 60 places. </a:t>
            </a:r>
          </a:p>
          <a:p>
            <a:pPr marL="0" indent="0" defTabSz="361950">
              <a:buNone/>
              <a:defRPr/>
            </a:pPr>
            <a:r>
              <a:rPr lang="en-GB" altLang="en-US" sz="11200" dirty="0">
                <a:latin typeface="NTFPreCursivefk"/>
              </a:rPr>
              <a:t>  </a:t>
            </a:r>
            <a:endParaRPr lang="en-GB" altLang="en-US" sz="1700" dirty="0">
              <a:latin typeface="NTFPreCursivefk" panose="03000400000000000000" pitchFamily="66" charset="0"/>
            </a:endParaRPr>
          </a:p>
        </p:txBody>
      </p:sp>
      <p:pic>
        <p:nvPicPr>
          <p:cNvPr id="2" name="Picture 7" descr="school l_0">
            <a:extLst>
              <a:ext uri="{FF2B5EF4-FFF2-40B4-BE49-F238E27FC236}">
                <a16:creationId xmlns:a16="http://schemas.microsoft.com/office/drawing/2014/main" id="{113EE932-1D36-B214-1A58-607F86ECAB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98227"/>
            <a:ext cx="792162" cy="900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4B3D464270764B89CFE9E0D0C088A0" ma:contentTypeVersion="19" ma:contentTypeDescription="Create a new document." ma:contentTypeScope="" ma:versionID="e3e5d8a9acb9375030b52b2d5eb04598">
  <xsd:schema xmlns:xsd="http://www.w3.org/2001/XMLSchema" xmlns:xs="http://www.w3.org/2001/XMLSchema" xmlns:p="http://schemas.microsoft.com/office/2006/metadata/properties" xmlns:ns2="d5f6b695-7ab6-412b-9183-f32edb2e0180" xmlns:ns3="b632a508-ef29-4f1d-9eb8-f65c2344c74f" targetNamespace="http://schemas.microsoft.com/office/2006/metadata/properties" ma:root="true" ma:fieldsID="3a59d2a55cb0eba8c3983e69788e21d1" ns2:_="" ns3:_="">
    <xsd:import namespace="d5f6b695-7ab6-412b-9183-f32edb2e0180"/>
    <xsd:import namespace="b632a508-ef29-4f1d-9eb8-f65c2344c74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5f6b695-7ab6-412b-9183-f32edb2e018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eeb3f8ff-f452-4d58-b9ca-ffafb46434c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632a508-ef29-4f1d-9eb8-f65c2344c74f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19580d9-44ac-4a66-81bc-dc2702efc2c5}" ma:internalName="TaxCatchAll" ma:showField="CatchAllData" ma:web="b632a508-ef29-4f1d-9eb8-f65c2344c74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5f6b695-7ab6-412b-9183-f32edb2e0180">
      <Terms xmlns="http://schemas.microsoft.com/office/infopath/2007/PartnerControls"/>
    </lcf76f155ced4ddcb4097134ff3c332f>
    <TaxCatchAll xmlns="b632a508-ef29-4f1d-9eb8-f65c2344c74f" xsi:nil="true"/>
  </documentManagement>
</p:properties>
</file>

<file path=customXml/itemProps1.xml><?xml version="1.0" encoding="utf-8"?>
<ds:datastoreItem xmlns:ds="http://schemas.openxmlformats.org/officeDocument/2006/customXml" ds:itemID="{9015440F-37CA-494B-9B89-5592DCA127F2}">
  <ds:schemaRefs>
    <ds:schemaRef ds:uri="b632a508-ef29-4f1d-9eb8-f65c2344c74f"/>
    <ds:schemaRef ds:uri="d5f6b695-7ab6-412b-9183-f32edb2e018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68CB9765-82C0-420C-A48E-4460041CD43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C8BF7CB-B997-477D-A924-038B51ADA52D}">
  <ds:schemaRefs>
    <ds:schemaRef ds:uri="http://schemas.microsoft.com/office/2006/metadata/properties"/>
    <ds:schemaRef ds:uri="b632a508-ef29-4f1d-9eb8-f65c2344c74f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http://schemas.openxmlformats.org/package/2006/metadata/core-properties"/>
    <ds:schemaRef ds:uri="d5f6b695-7ab6-412b-9183-f32edb2e0180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9544</TotalTime>
  <Words>743</Words>
  <Application>Microsoft Office PowerPoint</Application>
  <PresentationFormat>On-screen Show (4:3)</PresentationFormat>
  <Paragraphs>103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NTFPreCursivefk</vt:lpstr>
      <vt:lpstr>Wingdings</vt:lpstr>
      <vt:lpstr>Default Design</vt:lpstr>
      <vt:lpstr>Welcome to  St. Peter’s CE Primary School</vt:lpstr>
      <vt:lpstr>About Our School</vt:lpstr>
      <vt:lpstr>About Our School</vt:lpstr>
      <vt:lpstr>About Our School</vt:lpstr>
      <vt:lpstr>Ofsted October 2023</vt:lpstr>
      <vt:lpstr>Why Choose St. Peter’s?</vt:lpstr>
      <vt:lpstr>Why Choose St. Peter’s?</vt:lpstr>
      <vt:lpstr>PowerPoint Presentation</vt:lpstr>
      <vt:lpstr>Further Information</vt:lpstr>
      <vt:lpstr>Visit Our School Website</vt:lpstr>
      <vt:lpstr>  Thank You for Attending</vt:lpstr>
      <vt:lpstr>Numbers for St. Peter’s Primary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Harbourne Primary School</dc:title>
  <dc:creator>Terry</dc:creator>
  <cp:lastModifiedBy>Tracey Purvis</cp:lastModifiedBy>
  <cp:revision>268</cp:revision>
  <cp:lastPrinted>2019-10-21T07:05:52Z</cp:lastPrinted>
  <dcterms:created xsi:type="dcterms:W3CDTF">2008-06-23T20:54:41Z</dcterms:created>
  <dcterms:modified xsi:type="dcterms:W3CDTF">2025-11-18T14:53:50Z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0x010100754B3D464270764B89CFE9E0D0C088A0</vt:lpwstr>
  </property>
  <property fmtid="{D5CDD505-2E9C-101B-9397-08002B2CF9AE}" pid="3" name="MediaServiceImageTags">
    <vt:lpwstr/>
  </property>
</Properties>
</file>