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4" d="100"/>
          <a:sy n="84" d="100"/>
        </p:scale>
        <p:origin x="90" y="-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147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4490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69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52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627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205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73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11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882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2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831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A9106-B41D-4E88-AD12-29410D461EA5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6BF49-56CC-4D81-82B3-E1A64CA37A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41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80" t="14475" r="480" b="12881"/>
          <a:stretch/>
        </p:blipFill>
        <p:spPr>
          <a:xfrm>
            <a:off x="2095895" y="575047"/>
            <a:ext cx="7558777" cy="3093983"/>
          </a:xfrm>
          <a:prstGeom prst="rect">
            <a:avLst/>
          </a:prstGeom>
          <a:ln w="41275">
            <a:solidFill>
              <a:schemeClr val="accent1">
                <a:lumMod val="75000"/>
              </a:schemeClr>
            </a:solidFill>
          </a:ln>
        </p:spPr>
      </p:pic>
      <p:sp>
        <p:nvSpPr>
          <p:cNvPr id="14" name="Rectangle 13"/>
          <p:cNvSpPr/>
          <p:nvPr/>
        </p:nvSpPr>
        <p:spPr>
          <a:xfrm>
            <a:off x="421868" y="3867283"/>
            <a:ext cx="1090683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3175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</a:rPr>
              <a:t>Reserving books from home</a:t>
            </a:r>
          </a:p>
          <a:p>
            <a:pPr algn="ctr"/>
            <a:r>
              <a:rPr lang="en-US" sz="7200" b="1" cap="none" spc="0" dirty="0" smtClean="0">
                <a:ln w="3175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/>
              </a:rPr>
              <a:t>‘How to Guide’</a:t>
            </a:r>
            <a:endParaRPr lang="en-US" sz="7200" b="1" cap="none" spc="0" dirty="0">
              <a:ln w="31750">
                <a:solidFill>
                  <a:schemeClr val="accent2"/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2678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098" y="409153"/>
            <a:ext cx="4535332" cy="26283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027" y="3131920"/>
            <a:ext cx="4906946" cy="33875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12221" y="493986"/>
            <a:ext cx="58437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Log on to the school website and  find your class page…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85098" y="3510455"/>
            <a:ext cx="5137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Scroll down until you find…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l="18129" r="11766"/>
          <a:stretch/>
        </p:blipFill>
        <p:spPr>
          <a:xfrm>
            <a:off x="885098" y="4825707"/>
            <a:ext cx="4141076" cy="1601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21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74334" y="696310"/>
            <a:ext cx="98587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Double click and you will see this screen.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6358" y="1632796"/>
            <a:ext cx="6858859" cy="511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8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3631" t="57012"/>
          <a:stretch/>
        </p:blipFill>
        <p:spPr>
          <a:xfrm>
            <a:off x="451944" y="388883"/>
            <a:ext cx="3635396" cy="2626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13882" t="14815" r="19436" b="14687"/>
          <a:stretch/>
        </p:blipFill>
        <p:spPr>
          <a:xfrm>
            <a:off x="4382814" y="294023"/>
            <a:ext cx="3279228" cy="27210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57516" y="294023"/>
            <a:ext cx="40347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Click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‘Logon’ </a:t>
            </a:r>
            <a:r>
              <a:rPr lang="en-GB" sz="3600" dirty="0" smtClean="0">
                <a:latin typeface="Comic Sans MS" panose="030F0702030302020204" pitchFamily="66" charset="0"/>
              </a:rPr>
              <a:t>and type your 3 or 4 digit library number as your ‘User name’.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0147" y="3803169"/>
            <a:ext cx="1192185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Your password is your date of birth; </a:t>
            </a:r>
            <a:r>
              <a:rPr lang="en-GB" sz="3600" dirty="0" err="1" smtClean="0">
                <a:latin typeface="Comic Sans MS" panose="030F0702030302020204" pitchFamily="66" charset="0"/>
              </a:rPr>
              <a:t>ddmmyyyy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For example, if you were born on the 1</a:t>
            </a:r>
            <a:r>
              <a:rPr lang="en-GB" sz="3600" baseline="30000" dirty="0" smtClean="0">
                <a:latin typeface="Comic Sans MS" panose="030F0702030302020204" pitchFamily="66" charset="0"/>
              </a:rPr>
              <a:t>st</a:t>
            </a:r>
            <a:r>
              <a:rPr lang="en-GB" sz="3600" dirty="0" smtClean="0">
                <a:latin typeface="Comic Sans MS" panose="030F0702030302020204" pitchFamily="66" charset="0"/>
              </a:rPr>
              <a:t> January 1900,</a:t>
            </a:r>
          </a:p>
          <a:p>
            <a:pPr marL="742950" indent="-742950">
              <a:buAutoNum type="alphaLcPeriod"/>
            </a:pPr>
            <a:r>
              <a:rPr lang="en-GB" sz="3600" dirty="0" smtClean="0">
                <a:latin typeface="Comic Sans MS" panose="030F0702030302020204" pitchFamily="66" charset="0"/>
              </a:rPr>
              <a:t>You would be very old,</a:t>
            </a:r>
          </a:p>
          <a:p>
            <a:pPr marL="742950" indent="-742950">
              <a:buAutoNum type="alphaLcPeriod"/>
            </a:pPr>
            <a:r>
              <a:rPr lang="en-GB" sz="3600" dirty="0" smtClean="0">
                <a:latin typeface="Comic Sans MS" panose="030F0702030302020204" pitchFamily="66" charset="0"/>
              </a:rPr>
              <a:t>Your password would look like this: </a:t>
            </a:r>
            <a:r>
              <a:rPr lang="en-GB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01011900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40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3057" y="432677"/>
            <a:ext cx="412005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To look for a book, either use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‘Search’</a:t>
            </a:r>
            <a:r>
              <a:rPr lang="en-GB" sz="4000" dirty="0" smtClean="0">
                <a:latin typeface="Comic Sans MS" panose="030F0702030302020204" pitchFamily="66" charset="0"/>
              </a:rPr>
              <a:t>,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if it is a title or an author you are looking for or 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‘Enquiry’</a:t>
            </a:r>
            <a:r>
              <a:rPr lang="en-GB" sz="4000" b="1" dirty="0" smtClean="0">
                <a:latin typeface="Comic Sans MS" panose="030F0702030302020204" pitchFamily="66" charset="0"/>
              </a:rPr>
              <a:t>,</a:t>
            </a:r>
            <a:r>
              <a:rPr lang="en-GB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4000" dirty="0" smtClean="0">
                <a:latin typeface="Comic Sans MS" panose="030F0702030302020204" pitchFamily="66" charset="0"/>
              </a:rPr>
              <a:t>if you are searching for a particular topic or subject.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5738" y="915870"/>
            <a:ext cx="7050941" cy="5281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859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829" y="813124"/>
            <a:ext cx="5274637" cy="38735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9044" y="813124"/>
            <a:ext cx="5248991" cy="390349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34620" y="4706257"/>
            <a:ext cx="1168687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Type the name of the book or the author in the search bar.  Click on the book you would like to read. </a:t>
            </a:r>
            <a:r>
              <a:rPr lang="en-GB" sz="3200" dirty="0" smtClean="0"/>
              <a:t>If the book is not available, a 0 will show in the green circle beneath.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r>
              <a:rPr lang="en-GB" sz="3200" dirty="0" smtClean="0"/>
              <a:t>If it is available, click the green </a:t>
            </a:r>
            <a:r>
              <a:rPr lang="en-GB" sz="3200" dirty="0" smtClean="0">
                <a:solidFill>
                  <a:srgbClr val="00B050"/>
                </a:solidFill>
              </a:rPr>
              <a:t>‘Reserve’ </a:t>
            </a:r>
            <a:r>
              <a:rPr lang="en-GB" sz="3200" dirty="0" smtClean="0"/>
              <a:t>circle.</a:t>
            </a:r>
            <a:r>
              <a:rPr lang="en-GB" sz="3200" dirty="0" smtClean="0">
                <a:solidFill>
                  <a:srgbClr val="FF0000"/>
                </a:solidFill>
              </a:rPr>
              <a:t> 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75131"/>
          <a:stretch/>
        </p:blipFill>
        <p:spPr>
          <a:xfrm>
            <a:off x="9574119" y="813124"/>
            <a:ext cx="1476581" cy="1584912"/>
          </a:xfrm>
          <a:prstGeom prst="rect">
            <a:avLst/>
          </a:prstGeom>
          <a:ln w="101600">
            <a:solidFill>
              <a:srgbClr val="FF0000"/>
            </a:solidFill>
          </a:ln>
        </p:spPr>
      </p:pic>
      <p:sp>
        <p:nvSpPr>
          <p:cNvPr id="8" name="Rectangle 7"/>
          <p:cNvSpPr/>
          <p:nvPr/>
        </p:nvSpPr>
        <p:spPr>
          <a:xfrm>
            <a:off x="4782352" y="0"/>
            <a:ext cx="24506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SEARCH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4389120" y="125730"/>
            <a:ext cx="274320" cy="797600"/>
          </a:xfrm>
          <a:prstGeom prst="straightConnector1">
            <a:avLst/>
          </a:prstGeom>
          <a:ln w="3492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9689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69" y="126192"/>
            <a:ext cx="4784709" cy="36228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295"/>
          <a:stretch/>
        </p:blipFill>
        <p:spPr>
          <a:xfrm>
            <a:off x="5013308" y="1544134"/>
            <a:ext cx="7025640" cy="52219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2869" y="3687901"/>
            <a:ext cx="43205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For example, clicking on ‘Sport’ will result in fact and fiction books. </a:t>
            </a:r>
            <a:endParaRPr lang="en-GB" sz="4000" dirty="0"/>
          </a:p>
        </p:txBody>
      </p:sp>
      <p:sp>
        <p:nvSpPr>
          <p:cNvPr id="5" name="Rectangle 4"/>
          <p:cNvSpPr/>
          <p:nvPr/>
        </p:nvSpPr>
        <p:spPr>
          <a:xfrm>
            <a:off x="5940094" y="315575"/>
            <a:ext cx="2826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ENQUIRY</a:t>
            </a:r>
            <a:endParaRPr lang="en-US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087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43351" y="266176"/>
            <a:ext cx="592227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9600" b="1" cap="none" spc="0" dirty="0" smtClean="0">
                <a:ln/>
                <a:solidFill>
                  <a:schemeClr val="accent4"/>
                </a:solidFill>
                <a:effectLst/>
              </a:rPr>
              <a:t>JOB DONE!</a:t>
            </a:r>
            <a:endParaRPr lang="en-US" sz="9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8483" y="1835836"/>
            <a:ext cx="977462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Mrs Rigby will check every day for reservations and will deliver them to your classroom for you to read </a:t>
            </a:r>
            <a:r>
              <a:rPr lang="en-GB" sz="3600" b="1" dirty="0" smtClean="0"/>
              <a:t>at school</a:t>
            </a:r>
            <a:r>
              <a:rPr lang="en-GB" sz="3600" dirty="0" smtClean="0"/>
              <a:t>.  </a:t>
            </a:r>
          </a:p>
          <a:p>
            <a:pPr algn="ctr"/>
            <a:r>
              <a:rPr lang="en-GB" sz="3600" dirty="0" smtClean="0"/>
              <a:t>We are very sorry, but at the moment the books cannot go home</a:t>
            </a:r>
            <a:r>
              <a:rPr lang="en-GB" sz="3600" smtClean="0"/>
              <a:t>. </a:t>
            </a:r>
          </a:p>
          <a:p>
            <a:pPr algn="ctr"/>
            <a:r>
              <a:rPr lang="en-GB" sz="3600" smtClean="0"/>
              <a:t>Please </a:t>
            </a:r>
            <a:r>
              <a:rPr lang="en-GB" sz="3600" dirty="0" smtClean="0"/>
              <a:t>be aware that if a title is popular, waiting times will be even longer than usual.</a:t>
            </a:r>
          </a:p>
          <a:p>
            <a:pPr algn="ctr"/>
            <a:r>
              <a:rPr lang="en-GB" sz="3600" dirty="0" smtClean="0"/>
              <a:t>If you have any problems at all, please let Mrs Rigby know.</a:t>
            </a:r>
          </a:p>
          <a:p>
            <a:endParaRPr lang="en-GB" sz="3600" dirty="0" smtClean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12118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274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Rigby</dc:creator>
  <cp:lastModifiedBy>L Rigby</cp:lastModifiedBy>
  <cp:revision>10</cp:revision>
  <dcterms:created xsi:type="dcterms:W3CDTF">2020-06-05T09:41:52Z</dcterms:created>
  <dcterms:modified xsi:type="dcterms:W3CDTF">2020-06-05T11:22:16Z</dcterms:modified>
</cp:coreProperties>
</file>